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  <p:sldId id="263" r:id="rId7"/>
    <p:sldId id="269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C83F-63E0-4FB5-8855-CF7CE8BAC154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367B-3FD6-4EE6-8B7B-422B8B3DD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C83F-63E0-4FB5-8855-CF7CE8BAC154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367B-3FD6-4EE6-8B7B-422B8B3DD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C83F-63E0-4FB5-8855-CF7CE8BAC154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367B-3FD6-4EE6-8B7B-422B8B3DD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C83F-63E0-4FB5-8855-CF7CE8BAC154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367B-3FD6-4EE6-8B7B-422B8B3DD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C83F-63E0-4FB5-8855-CF7CE8BAC154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367B-3FD6-4EE6-8B7B-422B8B3DD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C83F-63E0-4FB5-8855-CF7CE8BAC154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367B-3FD6-4EE6-8B7B-422B8B3DD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C83F-63E0-4FB5-8855-CF7CE8BAC154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367B-3FD6-4EE6-8B7B-422B8B3DD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C83F-63E0-4FB5-8855-CF7CE8BAC154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367B-3FD6-4EE6-8B7B-422B8B3DD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C83F-63E0-4FB5-8855-CF7CE8BAC154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367B-3FD6-4EE6-8B7B-422B8B3DD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C83F-63E0-4FB5-8855-CF7CE8BAC154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367B-3FD6-4EE6-8B7B-422B8B3DD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C83F-63E0-4FB5-8855-CF7CE8BAC154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367B-3FD6-4EE6-8B7B-422B8B3DD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6C83F-63E0-4FB5-8855-CF7CE8BAC154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F367B-3FD6-4EE6-8B7B-422B8B3DD8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ШКОЛЬНЫЙ КИНОЗАЛ</a:t>
            </a:r>
            <a:endParaRPr lang="ru-RU" dirty="0"/>
          </a:p>
        </p:txBody>
      </p:sp>
      <p:pic>
        <p:nvPicPr>
          <p:cNvPr id="1026" name="Picture 2" descr="C:\Users\Марина\Desktop\DSC05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034617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Фильмы выпускников </a:t>
            </a:r>
            <a:r>
              <a:rPr lang="ru-RU" dirty="0" err="1" smtClean="0"/>
              <a:t>ВГИКа</a:t>
            </a:r>
            <a:endParaRPr lang="ru-RU" dirty="0"/>
          </a:p>
        </p:txBody>
      </p:sp>
      <p:pic>
        <p:nvPicPr>
          <p:cNvPr id="5122" name="Picture 2" descr="C:\Users\Марина\Pictures\carapi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7" y="2286794"/>
            <a:ext cx="3857625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1.Осознание себя гражданином России на основе принятых общих национальных нравственных ценностей, развитость чувства патриотизма.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Понимание и поддержание таких нравственных ценностей, как любовь, сострадание, милосердие, взаимопомощь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Готовность и способность к духовному развитию, нравственному самосовершенствованию, самооценке, пониманию смысла жизни, ответственному поведению.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Укрепление нравственности на духовных отечественных традициях, внутренней установке личности поступать согласно своей совести.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76872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Целеустремленность и настойчивость в достижении результата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Знакомить учащихся с различными видами и жанрам киноискусства, с творчеством известных и начинающих режиссеров, а также с творчеством юношеских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молодежных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киностудий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Закрепить и расширить эстетические представления учащихся о красивом и безобразном в жизни, природе и искус</a:t>
            </a:r>
            <a:r>
              <a:rPr lang="ru-RU" dirty="0"/>
              <a:t>стве;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smtClean="0"/>
              <a:t>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Развивать общую эмоциональную культуру и эстетическую восприимчивость у учащихся;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 речь учащихся, умение         формулировать и высказывать свои мысли, а также выслушивать окружающих, участвовать в беседе.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Учить осмысливать духовное богатство своего народа;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Расширять сферу воздействия кино на формирование патриотического самосознания учащихся;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фильмом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Предварительная беседа;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фильма;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Обсуждение фильма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Подбор фильмов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современные мультфильмы, выпущенные недавно, а также мультфильмы советского периода и православного содержания;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фильмы духовно-нравственного содержания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фильмы патриотического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сказки;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фильмы выпускников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ВГИКа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и юношеских киностудий.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Мультипликационные фильмы</a:t>
            </a:r>
            <a:endParaRPr lang="ru-RU" dirty="0"/>
          </a:p>
        </p:txBody>
      </p:sp>
      <p:pic>
        <p:nvPicPr>
          <p:cNvPr id="2050" name="Picture 2" descr="C:\Users\Марина\Pictures\1314975303_hslvjexakvhykp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720056"/>
            <a:ext cx="3429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Фильмы духовно-нравственного содержания</a:t>
            </a:r>
            <a:endParaRPr lang="ru-RU" dirty="0"/>
          </a:p>
        </p:txBody>
      </p:sp>
      <p:pic>
        <p:nvPicPr>
          <p:cNvPr id="24578" name="Picture 2" descr="C:\Users\Марина\Pictures\1320142133_Sen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9625" y="1600200"/>
            <a:ext cx="322474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Фильмы патриотического содержания</a:t>
            </a:r>
            <a:endParaRPr lang="ru-RU" dirty="0"/>
          </a:p>
        </p:txBody>
      </p:sp>
      <p:pic>
        <p:nvPicPr>
          <p:cNvPr id="3074" name="Picture 2" descr="C:\Users\Марина\Pictures\kinopoisk_ru-Ryabinoviy-vals-11599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8871" y="1600200"/>
            <a:ext cx="324625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</a:t>
            </a:r>
            <a:endParaRPr lang="ru-RU" dirty="0"/>
          </a:p>
        </p:txBody>
      </p:sp>
      <p:pic>
        <p:nvPicPr>
          <p:cNvPr id="4098" name="Picture 2" descr="C:\Users\Марина\Pictures\1764_kinopoisk_ruRealnayaskazka1702476_1318273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9752" y="1600200"/>
            <a:ext cx="318449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231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ШКОЛЬНЫЙ КИНОЗАЛ</vt:lpstr>
      <vt:lpstr>Цели и задачи</vt:lpstr>
      <vt:lpstr>Слайд 3</vt:lpstr>
      <vt:lpstr>Этапы работы над фильмом</vt:lpstr>
      <vt:lpstr>Подбор фильмов</vt:lpstr>
      <vt:lpstr>Мультипликационные фильмы</vt:lpstr>
      <vt:lpstr>Фильмы духовно-нравственного содержания</vt:lpstr>
      <vt:lpstr>Фильмы патриотического содержания</vt:lpstr>
      <vt:lpstr>Сказки</vt:lpstr>
      <vt:lpstr>Фильмы выпускников ВГИКа</vt:lpstr>
      <vt:lpstr>Результаты работы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КИНОЗАЛ</dc:title>
  <dc:creator>Марина</dc:creator>
  <cp:lastModifiedBy>Марина</cp:lastModifiedBy>
  <cp:revision>3</cp:revision>
  <dcterms:created xsi:type="dcterms:W3CDTF">2013-11-24T11:37:50Z</dcterms:created>
  <dcterms:modified xsi:type="dcterms:W3CDTF">2013-11-24T12:06:42Z</dcterms:modified>
</cp:coreProperties>
</file>