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7" r:id="rId3"/>
    <p:sldId id="262" r:id="rId4"/>
    <p:sldId id="261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42AE1-4184-4462-98E7-547ED70A9C48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5C29-8F2E-4848-BBA1-BC6CE1EB6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5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95C29-8F2E-4848-BBA1-BC6CE1EB6F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4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921702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6000" b="1" dirty="0" smtClean="0">
                <a:solidFill>
                  <a:srgbClr val="00B050"/>
                </a:solidFill>
              </a:rPr>
              <a:t>Изобразительно-выразительные 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00B050"/>
                </a:solidFill>
              </a:rPr>
              <a:t>средства языка</a:t>
            </a: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урок-практикум</a:t>
            </a:r>
            <a:endParaRPr lang="ru-RU" sz="31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4600" y="4509120"/>
            <a:ext cx="5559400" cy="18162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</a:rPr>
              <a:t>Преподаватель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русского языка и литературы  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Шарапова Ирина Владимировна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 СПб ГБПОУ «ККМ»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</a:rPr>
              <a:t>Санкт-Петербург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797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55014"/>
              </p:ext>
            </p:extLst>
          </p:nvPr>
        </p:nvGraphicFramePr>
        <p:xfrm>
          <a:off x="323528" y="0"/>
          <a:ext cx="8352926" cy="722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348164"/>
                <a:gridCol w="693318"/>
              </a:tblGrid>
              <a:tr h="315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58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6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</a:p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5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5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C:\Users\%D0%9A%D0%BE%D0%BB%D0%BB%D0%B5%D0%B4%D0%B6\Desktop\%D0%BD%D0%B0%D0%B4%D0%BE\%D0%A5%D1%83%D0%B4%D0%BE%D0%B6%D0%B5%D1%81%D1%82%D0%B2%D0%B5%D0%BD%D0%BD%D1%8B%D0%B5 %D1%81%D1%80%D0%B5%D0%B4%D1%81%D1%82%D0%B2%D0%B0\Vopro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пейз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41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7785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акростих, используя названия изобразительно-выразительных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АКРОСТИХ — стихотворение, в котором начальные буквы строк образуют какое-либо слово или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фразу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35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391</TotalTime>
  <Words>160</Words>
  <Application>Microsoft Office PowerPoint</Application>
  <PresentationFormat>Экран (4:3)</PresentationFormat>
  <Paragraphs>127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 Изобразительно-выразительные  средства языка урок-практикум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Колледж</dc:creator>
  <cp:lastModifiedBy>Колледж</cp:lastModifiedBy>
  <cp:revision>19</cp:revision>
  <dcterms:created xsi:type="dcterms:W3CDTF">2015-10-30T11:14:40Z</dcterms:created>
  <dcterms:modified xsi:type="dcterms:W3CDTF">2015-11-03T10:32:16Z</dcterms:modified>
</cp:coreProperties>
</file>