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2" r:id="rId4"/>
    <p:sldId id="264" r:id="rId5"/>
    <p:sldId id="266" r:id="rId6"/>
    <p:sldId id="258" r:id="rId7"/>
    <p:sldId id="267" r:id="rId8"/>
    <p:sldId id="271" r:id="rId9"/>
    <p:sldId id="274" r:id="rId10"/>
    <p:sldId id="272" r:id="rId11"/>
    <p:sldId id="276" r:id="rId12"/>
    <p:sldId id="273" r:id="rId13"/>
    <p:sldId id="275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93;&#1080;&#1084;&#1073;&#1080;&#1086;&#1089;%20&#1085;&#1086;&#1103;&#1073;.2012\pianino%20-%20moi%20chuvstva%20k%20tebe%20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98" y="4400884"/>
            <a:ext cx="262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Ф.И.О.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80946" y="-333279"/>
            <a:ext cx="651231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«ДОМ, КОТОРЫЙ  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НУЖЕН НАМ!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http://www.calend.ru/img/content/i0/86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195" y="4185850"/>
            <a:ext cx="2286000" cy="1524001"/>
          </a:xfrm>
          <a:prstGeom prst="rect">
            <a:avLst/>
          </a:prstGeom>
          <a:noFill/>
        </p:spPr>
      </p:pic>
      <p:pic>
        <p:nvPicPr>
          <p:cNvPr id="11271" name="Picture 7" descr="http://pohv-school-3.ucoz.ru/doc2/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0756" y="249122"/>
            <a:ext cx="2766044" cy="2325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- А теперь я хочу проверить, что вы  знаете о своей школе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28439"/>
            <a:ext cx="7886700" cy="487308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sz="3100" b="1" dirty="0" smtClean="0"/>
              <a:t>Какой адрес у нашей школы?</a:t>
            </a:r>
          </a:p>
          <a:p>
            <a:pPr>
              <a:buNone/>
            </a:pPr>
            <a:r>
              <a:rPr lang="ru-RU" sz="3100" b="1" dirty="0" smtClean="0"/>
              <a:t>2. Как зовут директора школы?</a:t>
            </a:r>
          </a:p>
          <a:p>
            <a:pPr>
              <a:buNone/>
            </a:pPr>
            <a:r>
              <a:rPr lang="ru-RU" sz="3100" b="1" dirty="0" smtClean="0"/>
              <a:t>3. Помните ли вы, как зовут вашего классного руководителя?</a:t>
            </a:r>
          </a:p>
          <a:p>
            <a:pPr>
              <a:buNone/>
            </a:pPr>
            <a:r>
              <a:rPr lang="ru-RU" sz="3100" b="1" dirty="0" smtClean="0"/>
              <a:t>4. Какие предметы преподаются в школе?</a:t>
            </a:r>
          </a:p>
          <a:p>
            <a:pPr>
              <a:buNone/>
            </a:pPr>
            <a:r>
              <a:rPr lang="ru-RU" sz="3100" b="1" dirty="0" smtClean="0"/>
              <a:t>5. Как зовут учителя СБО?</a:t>
            </a:r>
          </a:p>
          <a:p>
            <a:pPr>
              <a:buNone/>
            </a:pPr>
            <a:r>
              <a:rPr lang="ru-RU" sz="3100" b="1" dirty="0" smtClean="0"/>
              <a:t>6. Как зовут учителя ИЗО?</a:t>
            </a:r>
          </a:p>
          <a:p>
            <a:pPr>
              <a:buNone/>
            </a:pPr>
            <a:r>
              <a:rPr lang="ru-RU" sz="3100" b="1" dirty="0" smtClean="0"/>
              <a:t>7. Какие ещё помещения, кроме учебных классов, есть в школе?</a:t>
            </a:r>
          </a:p>
          <a:p>
            <a:pPr>
              <a:buNone/>
            </a:pPr>
            <a:r>
              <a:rPr lang="ru-RU" sz="3100" b="1" dirty="0" smtClean="0"/>
              <a:t>8. Сколько всего учеников в твоём классе, вместе с тобой?</a:t>
            </a:r>
          </a:p>
          <a:p>
            <a:pPr>
              <a:buNone/>
            </a:pPr>
            <a:r>
              <a:rPr lang="ru-RU" sz="3100" b="1" dirty="0" smtClean="0"/>
              <a:t>9. Во сколько начинается первый урок в твоей школе?</a:t>
            </a:r>
          </a:p>
          <a:p>
            <a:pPr>
              <a:buNone/>
            </a:pPr>
            <a:r>
              <a:rPr lang="ru-RU" sz="3100" b="1" dirty="0" smtClean="0"/>
              <a:t>10. Сколько учебных четвертей составляют весь учебный год?</a:t>
            </a:r>
          </a:p>
          <a:p>
            <a:endParaRPr lang="ru-RU" sz="31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Мне бы очень хотелось, чтобы вы сейчас вспомнили правила поведения в школе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/>
              <a:t>1.   На занятия не опаздывать.</a:t>
            </a:r>
          </a:p>
          <a:p>
            <a:pPr>
              <a:buNone/>
            </a:pPr>
            <a:r>
              <a:rPr lang="ru-RU" sz="3800" b="1" dirty="0" smtClean="0"/>
              <a:t>2.   В школу приходить опрятным.</a:t>
            </a:r>
          </a:p>
          <a:p>
            <a:pPr>
              <a:buNone/>
            </a:pPr>
            <a:r>
              <a:rPr lang="ru-RU" sz="3800" b="1" dirty="0" smtClean="0"/>
              <a:t>3.   Быть вежливым, придя в школу со всеми поздороваться.</a:t>
            </a:r>
          </a:p>
          <a:p>
            <a:pPr>
              <a:buNone/>
            </a:pPr>
            <a:r>
              <a:rPr lang="ru-RU" sz="3800" b="1" dirty="0" smtClean="0"/>
              <a:t>4.   Никогда не забывать на урок учебные принадлежности.</a:t>
            </a:r>
          </a:p>
          <a:p>
            <a:pPr>
              <a:buNone/>
            </a:pPr>
            <a:r>
              <a:rPr lang="ru-RU" sz="3800" b="1" dirty="0" smtClean="0"/>
              <a:t>5.   Не забывать дома сменную обувь.</a:t>
            </a:r>
          </a:p>
          <a:p>
            <a:pPr>
              <a:buNone/>
            </a:pPr>
            <a:r>
              <a:rPr lang="ru-RU" sz="3800" b="1" dirty="0" smtClean="0"/>
              <a:t>6.   На уроках и переменах вести себя дисциплинированно.</a:t>
            </a:r>
          </a:p>
          <a:p>
            <a:pPr>
              <a:buNone/>
            </a:pPr>
            <a:r>
              <a:rPr lang="ru-RU" sz="3800" b="1" dirty="0" smtClean="0"/>
              <a:t>7.   Говорить на уроке только с разрешения учителя.</a:t>
            </a:r>
          </a:p>
          <a:p>
            <a:pPr>
              <a:buNone/>
            </a:pPr>
            <a:r>
              <a:rPr lang="ru-RU" sz="3800" b="1" dirty="0" smtClean="0"/>
              <a:t>8.   Занятия в школе не пропускать.</a:t>
            </a:r>
          </a:p>
          <a:p>
            <a:pPr>
              <a:buNone/>
            </a:pPr>
            <a:r>
              <a:rPr lang="ru-RU" sz="3800" b="1" dirty="0" smtClean="0"/>
              <a:t>9.   Не стесняться выяснять у учителя или у одноклассников </a:t>
            </a:r>
          </a:p>
          <a:p>
            <a:pPr>
              <a:buNone/>
            </a:pPr>
            <a:r>
              <a:rPr lang="ru-RU" sz="3800" b="1" dirty="0" smtClean="0"/>
              <a:t>      непонятные тебе вопросы.</a:t>
            </a:r>
          </a:p>
          <a:p>
            <a:pPr>
              <a:buNone/>
            </a:pPr>
            <a:r>
              <a:rPr lang="ru-RU" sz="3800" b="1" dirty="0" smtClean="0"/>
              <a:t>10. В школе поддерживать чистоту и порядок, беречь школьное</a:t>
            </a:r>
          </a:p>
          <a:p>
            <a:pPr>
              <a:buNone/>
            </a:pPr>
            <a:r>
              <a:rPr lang="ru-RU" sz="3800" b="1" dirty="0" smtClean="0"/>
              <a:t>      имущество.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47854"/>
            <a:ext cx="7879730" cy="5229109"/>
          </a:xfrm>
        </p:spPr>
        <p:txBody>
          <a:bodyPr/>
          <a:lstStyle/>
          <a:p>
            <a:pPr>
              <a:buNone/>
            </a:pPr>
            <a:r>
              <a:rPr lang="ru-RU" sz="3600" i="1" dirty="0" smtClean="0"/>
              <a:t>		</a:t>
            </a:r>
          </a:p>
          <a:p>
            <a:pPr>
              <a:buNone/>
            </a:pPr>
            <a:r>
              <a:rPr lang="ru-RU" sz="3600" i="1" dirty="0" smtClean="0"/>
              <a:t>		</a:t>
            </a:r>
            <a:r>
              <a:rPr lang="ru-RU" sz="3600" b="1" i="1" dirty="0" smtClean="0"/>
              <a:t>Я предлагаю вам пофантазировать и нарисовать школу. Но эта школа должна быть не обычной, а школой будущего.</a:t>
            </a:r>
          </a:p>
          <a:p>
            <a:pPr algn="ctr">
              <a:buNone/>
            </a:pPr>
            <a:r>
              <a:rPr lang="ru-RU" sz="3600" b="1" i="1" dirty="0" smtClean="0"/>
              <a:t>		Как вы себе можете представить школу, которая нужна нам!!!</a:t>
            </a:r>
          </a:p>
          <a:p>
            <a:pPr>
              <a:buNone/>
            </a:pPr>
            <a:r>
              <a:rPr lang="ru-RU" sz="3600" b="1" i="1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«Счастлив тот, кто счастлив у себя дома</a:t>
            </a:r>
            <a:r>
              <a:rPr lang="ru-RU" b="1" i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157592" cy="2573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– не просто крыша над головой, а место, где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тебя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любят и ждут, понимают, принимают таким, каков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есть, где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тебе тепло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уютно.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2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8239" y="4238290"/>
            <a:ext cx="2481040" cy="238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661248"/>
            <a:ext cx="8280920" cy="10081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3024"/>
            <a:ext cx="9144000" cy="56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1805" y="747132"/>
            <a:ext cx="6356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3600" b="1" dirty="0" smtClean="0"/>
              <a:t>Любите свою школу, берегите её, старайтесь сделать её ещё красивее и уютнее!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709320" cy="1008112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«дом»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2808312" cy="36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«Земля – мой дом»</a:t>
            </a:r>
          </a:p>
          <a:p>
            <a:pPr algn="ctr"/>
            <a:endParaRPr lang="ru-RU" sz="22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25144"/>
            <a:ext cx="2376264" cy="19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37785"/>
            <a:ext cx="93245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i="1" dirty="0" smtClean="0"/>
              <a:t>Что значит дом для нас?</a:t>
            </a:r>
            <a:endParaRPr lang="en-US" sz="2400" b="1" i="1" dirty="0" smtClean="0"/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i="1" dirty="0" smtClean="0"/>
              <a:t>Как сделать, чтобы в доме было хорошо каждому из нас?</a:t>
            </a:r>
            <a:endParaRPr lang="en-US" sz="2400" dirty="0" smtClean="0"/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i="1" dirty="0" smtClean="0"/>
              <a:t>Какой он наш дом?</a:t>
            </a:r>
            <a:endParaRPr lang="en-US" sz="2400" b="1" i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i="1" dirty="0" smtClean="0"/>
              <a:t>Что нам в нем дорого? 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123269" y="4725144"/>
            <a:ext cx="27277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725144"/>
            <a:ext cx="2499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843808" y="4221088"/>
            <a:ext cx="3240360" cy="4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«Семья – мой дом»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221088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«Школа – мой дом»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«Земля – мой дом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5797542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 дом родной, наш общий дом-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где мы с тобой живем!</a:t>
            </a: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Чудес нам всех не перечесть,</a:t>
            </a: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Одно у них названье есть-</a:t>
            </a: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Леса и горы, и моря,</a:t>
            </a: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называется Земля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425" y="2832410"/>
            <a:ext cx="2408009" cy="276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419056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«Семья – мой дом»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7" y="1700808"/>
            <a:ext cx="4786827" cy="3168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может быть семьи дороже?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Теплом встречает отчий дом,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Здесь ждут тебя всегда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любовью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провожают в мир добром.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Любите и цените счастье!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Оно рождается в семье.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может быть еще дороже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этой сказочной земле?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1229" y="4583151"/>
            <a:ext cx="1927148" cy="188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411" y="146638"/>
            <a:ext cx="2025352" cy="20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6058" y="4625752"/>
            <a:ext cx="23293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anino - moi chuvstva k tebe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10801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Школа – это мой дом»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28800"/>
            <a:ext cx="4474840" cy="4781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Школа – добрый старый 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хорошо нам вместе в нем.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царство творчества, науки,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места нет для лени и для скуки.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 строим дом наш вместе с вами-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любимыми учителями,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Чтоб было здесь уютно всем,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возникало чтоб проблем.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72816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1916832"/>
            <a:ext cx="21831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4149080"/>
            <a:ext cx="2160240" cy="224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3" y="4293097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9298" y="747132"/>
            <a:ext cx="7166052" cy="49845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А кто может сказать, что значит школа?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 descr="http://school33.edu.kh.ua/files2/images/animashki/%D1%88%D0%BA%D0%BE%D0%BB%D0%B0.jpg?size=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725" y="3287247"/>
            <a:ext cx="314325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schastie-mamy.ru/wp-content/uploads/2014/10/shkolnye-prinadlezhnosni-300x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2449" y="3311912"/>
            <a:ext cx="3068831" cy="269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f5.reforum.ru/dev2/0/001/335/0001335859.fi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90151" y="4209584"/>
            <a:ext cx="2143125" cy="2023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6048" y="484699"/>
            <a:ext cx="827420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лово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произошло от греческого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сколе».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означает это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 -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досуг,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есть свободное время. А не уроки. 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же так?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А всё дело в том, что древние греки именно в свободное от работы время проводили беседы со своими учениками о разных мудрецах и их науках.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что досуг (свободное время)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проходил интересно. Потом ребят начали обучать чтению, письму и счёту, а также поэзии и гимнастике. Вот так и началось то, что мы теперь называем школой.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69795"/>
            <a:ext cx="7886700" cy="3579542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>
              <a:buNone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знаете ли вы, ребята, историю своей школы?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46410"/>
            <a:ext cx="7886700" cy="5630553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Нефтеюганской</a:t>
            </a:r>
            <a:r>
              <a:rPr lang="ru-RU" dirty="0" smtClean="0"/>
              <a:t> </a:t>
            </a:r>
            <a:r>
              <a:rPr lang="ru-RU" dirty="0" err="1" smtClean="0"/>
              <a:t>школы-интернат</a:t>
            </a:r>
            <a:r>
              <a:rPr lang="ru-RU" dirty="0" smtClean="0"/>
              <a:t> для обучающихся с ограниченными возможностями здоровья началась в </a:t>
            </a:r>
            <a:r>
              <a:rPr lang="ru-RU" b="1" dirty="0" smtClean="0"/>
              <a:t>1969 </a:t>
            </a:r>
            <a:r>
              <a:rPr lang="ru-RU" dirty="0" smtClean="0"/>
              <a:t>г. </a:t>
            </a:r>
          </a:p>
          <a:p>
            <a:r>
              <a:rPr lang="ru-RU" dirty="0" smtClean="0"/>
              <a:t>С </a:t>
            </a:r>
            <a:r>
              <a:rPr lang="ru-RU" b="1" dirty="0" smtClean="0"/>
              <a:t>1974</a:t>
            </a:r>
            <a:r>
              <a:rPr lang="ru-RU" dirty="0" smtClean="0"/>
              <a:t> г. школа- интернат становится самостоятельным образовательным учреждением. </a:t>
            </a:r>
          </a:p>
          <a:p>
            <a:r>
              <a:rPr lang="ru-RU" dirty="0" smtClean="0"/>
              <a:t>С </a:t>
            </a:r>
            <a:r>
              <a:rPr lang="ru-RU" b="1" dirty="0" smtClean="0"/>
              <a:t>1975</a:t>
            </a:r>
            <a:r>
              <a:rPr lang="ru-RU" dirty="0" smtClean="0"/>
              <a:t> г. в интернате проживает 30 детей из Ханты-Мансийского Автономного округа.</a:t>
            </a:r>
          </a:p>
          <a:p>
            <a:r>
              <a:rPr lang="ru-RU" dirty="0" smtClean="0"/>
              <a:t> В декабре </a:t>
            </a:r>
            <a:r>
              <a:rPr lang="ru-RU" b="1" dirty="0" smtClean="0"/>
              <a:t>1989 </a:t>
            </a:r>
            <a:r>
              <a:rPr lang="ru-RU" dirty="0" smtClean="0"/>
              <a:t>г. школа- интернат переезжает в новое здание по адресу</a:t>
            </a:r>
            <a:r>
              <a:rPr lang="ru-RU" smtClean="0"/>
              <a:t>: 11 </a:t>
            </a:r>
            <a:r>
              <a:rPr lang="ru-RU" dirty="0" smtClean="0"/>
              <a:t>микрорайон, здание 121.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570</Words>
  <Application>Microsoft Office PowerPoint</Application>
  <PresentationFormat>Экран (4:3)</PresentationFormat>
  <Paragraphs>98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Понятие «дом»</vt:lpstr>
      <vt:lpstr>«Земля – мой дом»</vt:lpstr>
      <vt:lpstr>«Семья – мой дом»</vt:lpstr>
      <vt:lpstr>«Школа – это мой дом»</vt:lpstr>
      <vt:lpstr>Слайд 6</vt:lpstr>
      <vt:lpstr>Слайд 7</vt:lpstr>
      <vt:lpstr>Слайд 8</vt:lpstr>
      <vt:lpstr>Слайд 9</vt:lpstr>
      <vt:lpstr> - А теперь я хочу проверить, что вы  знаете о своей школе. </vt:lpstr>
      <vt:lpstr>Мне бы очень хотелось, чтобы вы сейчас вспомнили правила поведения в школе</vt:lpstr>
      <vt:lpstr>Слайд 12</vt:lpstr>
      <vt:lpstr>«Счастлив тот, кто счастлив у себя дома»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Ольга</cp:lastModifiedBy>
  <cp:revision>21</cp:revision>
  <dcterms:created xsi:type="dcterms:W3CDTF">2013-01-23T05:00:32Z</dcterms:created>
  <dcterms:modified xsi:type="dcterms:W3CDTF">2015-11-06T16:10:21Z</dcterms:modified>
</cp:coreProperties>
</file>