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68" r:id="rId5"/>
    <p:sldId id="258" r:id="rId6"/>
    <p:sldId id="266" r:id="rId7"/>
    <p:sldId id="261" r:id="rId8"/>
    <p:sldId id="272" r:id="rId9"/>
    <p:sldId id="27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2A5C70-7118-483D-A354-193ADA468486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862150" cy="54626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Мой корень в «просьбе» заключён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(В </a:t>
            </a:r>
            <a:r>
              <a:rPr lang="ru-RU" dirty="0" smtClean="0"/>
              <a:t>ней он озвучен и смягчён)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Приставка в «воплощенье» где-то,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 целое – я жду ответа.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ru-RU" dirty="0" smtClean="0"/>
              <a:t>Занимательная лингвистика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Не всегда легко назвать жителей некоторых городов нашей страны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Как мы назовём тех, кто живёт в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Воронеже – </a:t>
            </a:r>
          </a:p>
          <a:p>
            <a:r>
              <a:rPr lang="ru-RU" dirty="0" smtClean="0"/>
              <a:t>Смоленске – </a:t>
            </a:r>
          </a:p>
          <a:p>
            <a:r>
              <a:rPr lang="ru-RU" dirty="0" smtClean="0"/>
              <a:t>Архангельске – </a:t>
            </a:r>
          </a:p>
          <a:p>
            <a:r>
              <a:rPr lang="ru-RU" dirty="0" smtClean="0"/>
              <a:t>Орле – </a:t>
            </a:r>
          </a:p>
          <a:p>
            <a:r>
              <a:rPr lang="ru-RU" dirty="0" smtClean="0"/>
              <a:t>Туле – </a:t>
            </a:r>
          </a:p>
          <a:p>
            <a:r>
              <a:rPr lang="ru-RU" dirty="0" smtClean="0"/>
              <a:t>Курске – </a:t>
            </a:r>
          </a:p>
          <a:p>
            <a:r>
              <a:rPr lang="ru-RU" dirty="0" smtClean="0"/>
              <a:t>Тамбове – </a:t>
            </a:r>
          </a:p>
          <a:p>
            <a:r>
              <a:rPr lang="ru-RU" dirty="0" smtClean="0"/>
              <a:t>Владивостоке – </a:t>
            </a:r>
          </a:p>
          <a:p>
            <a:r>
              <a:rPr lang="ru-RU" dirty="0" smtClean="0"/>
              <a:t>Костроме – </a:t>
            </a:r>
          </a:p>
          <a:p>
            <a:r>
              <a:rPr lang="ru-RU" dirty="0" smtClean="0"/>
              <a:t>Братске – </a:t>
            </a:r>
          </a:p>
          <a:p>
            <a:r>
              <a:rPr lang="ru-RU" dirty="0" smtClean="0"/>
              <a:t>Ростове – </a:t>
            </a:r>
          </a:p>
          <a:p>
            <a:r>
              <a:rPr lang="ru-RU" dirty="0" smtClean="0"/>
              <a:t>Мурманске –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571612"/>
            <a:ext cx="7498080" cy="243998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Слыш</a:t>
            </a:r>
            <a:r>
              <a:rPr lang="ru-RU" dirty="0" smtClean="0"/>
              <a:t>…</a:t>
            </a:r>
            <a:r>
              <a:rPr lang="ru-RU" dirty="0" err="1" smtClean="0"/>
              <a:t>тся</a:t>
            </a:r>
            <a:r>
              <a:rPr lang="ru-RU" dirty="0" smtClean="0"/>
              <a:t> </a:t>
            </a:r>
            <a:r>
              <a:rPr lang="ru-RU" dirty="0" smtClean="0"/>
              <a:t> …</a:t>
            </a:r>
            <a:r>
              <a:rPr lang="ru-RU" dirty="0" smtClean="0"/>
              <a:t>держанный </a:t>
            </a:r>
            <a:r>
              <a:rPr lang="ru-RU" dirty="0" err="1" smtClean="0"/>
              <a:t>ш</a:t>
            </a:r>
            <a:r>
              <a:rPr lang="ru-RU" dirty="0" smtClean="0"/>
              <a:t>…пот ночи, и сквозь него д…носятся пр…глушённые г…</a:t>
            </a:r>
            <a:r>
              <a:rPr lang="ru-RU" dirty="0" err="1" smtClean="0"/>
              <a:t>лоса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1538" y="2571744"/>
          <a:ext cx="17859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142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Выписать слова в алфавитном порядке, вставить и объяснить пропущенные буквы.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728931">
            <a:off x="3641999" y="2834916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</a:t>
            </a:r>
            <a:r>
              <a:rPr lang="ru-RU" sz="3200" b="1" dirty="0" smtClean="0"/>
              <a:t>…</a:t>
            </a:r>
            <a:r>
              <a:rPr lang="ru-RU" sz="3200" b="1" dirty="0" err="1" smtClean="0"/>
              <a:t>ря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 rot="20728931">
            <a:off x="70130" y="3120669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</a:t>
            </a:r>
            <a:r>
              <a:rPr lang="ru-RU" sz="3200" b="1" dirty="0" smtClean="0"/>
              <a:t>…</a:t>
            </a:r>
            <a:r>
              <a:rPr lang="ru-RU" sz="3200" b="1" dirty="0" err="1" smtClean="0"/>
              <a:t>лейбол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 rot="20728931">
            <a:off x="713042" y="4477990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ш</a:t>
            </a:r>
            <a:r>
              <a:rPr lang="ru-RU" sz="3200" b="1" dirty="0" smtClean="0"/>
              <a:t>…пот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 rot="20728931">
            <a:off x="2427553" y="5263808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</a:t>
            </a:r>
            <a:r>
              <a:rPr lang="ru-RU" sz="3200" b="1" dirty="0" smtClean="0"/>
              <a:t>рыж…вник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 rot="20728931">
            <a:off x="5642263" y="5120932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у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…л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 rot="20728931">
            <a:off x="5785139" y="3620735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</a:t>
            </a:r>
            <a:r>
              <a:rPr lang="ru-RU" sz="3200" b="1" dirty="0" smtClean="0"/>
              <a:t>…</a:t>
            </a:r>
            <a:r>
              <a:rPr lang="ru-RU" sz="3200" b="1" dirty="0" err="1" smtClean="0"/>
              <a:t>лтый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effectLst/>
              </a:rPr>
              <a:t>Вставьте в определение недостающее слово</a:t>
            </a:r>
            <a:endParaRPr lang="ru-RU" sz="28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785794"/>
            <a:ext cx="8505092" cy="54626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- раздел науки, в котором изучается, из каких значимых частей состоит слово.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                      -   - это значимая часть слова, которая находится после корня и служит для образования слов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раздел науки, в котором изучается, от чего и с помощью чего образованы слова.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- это значимая часть слова, которая образует форму слова и служит для связи слов в словосочетании и предложении.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71435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Морфемика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92880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Суффикс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3571876"/>
            <a:ext cx="300039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Словообразование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92919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Окончание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Беседа. 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Расскажите о порядке морфемного разбора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План морфемного разбора.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Окончание.</a:t>
            </a:r>
          </a:p>
          <a:p>
            <a:pPr>
              <a:buNone/>
            </a:pPr>
            <a:r>
              <a:rPr lang="ru-RU" dirty="0" smtClean="0"/>
              <a:t>2. Основа.</a:t>
            </a:r>
          </a:p>
          <a:p>
            <a:pPr>
              <a:buNone/>
            </a:pPr>
            <a:r>
              <a:rPr lang="ru-RU" dirty="0" smtClean="0"/>
              <a:t>3. Суффикс (суффиксы).</a:t>
            </a:r>
          </a:p>
          <a:p>
            <a:pPr>
              <a:buNone/>
            </a:pPr>
            <a:r>
              <a:rPr lang="ru-RU" dirty="0" smtClean="0"/>
              <a:t>4. Приставка (приставки).</a:t>
            </a:r>
          </a:p>
          <a:p>
            <a:pPr>
              <a:buNone/>
            </a:pPr>
            <a:r>
              <a:rPr lang="ru-RU" dirty="0" smtClean="0"/>
              <a:t>5. Корень.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Беседа. 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Расскажите о порядке словообразовательного разбора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План словообразовательного разбора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Дать толкование лексического значения слова</a:t>
            </a:r>
          </a:p>
          <a:p>
            <a:pPr>
              <a:buNone/>
            </a:pPr>
            <a:r>
              <a:rPr lang="ru-RU" dirty="0" smtClean="0"/>
              <a:t>2. Сравнить состав данного слова с </a:t>
            </a:r>
            <a:r>
              <a:rPr lang="ru-RU" b="1" dirty="0" smtClean="0"/>
              <a:t>однокоренным</a:t>
            </a:r>
            <a:r>
              <a:rPr lang="ru-RU" dirty="0" smtClean="0"/>
              <a:t>; выявить ту часть (или части) слова, с помощью которой оно образовано.</a:t>
            </a:r>
          </a:p>
          <a:p>
            <a:pPr>
              <a:buNone/>
            </a:pPr>
            <a:r>
              <a:rPr lang="ru-RU" dirty="0" smtClean="0"/>
              <a:t>3. Определить, от чего образована основа.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85728"/>
            <a:ext cx="8339166" cy="621510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Чем отличается словообразовательный разбор от морфемного?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pPr>
              <a:buFontTx/>
              <a:buChar char="-"/>
            </a:pPr>
            <a:endParaRPr lang="ru-RU" sz="4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714752"/>
            <a:ext cx="7000924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 </a:t>
            </a:r>
            <a:r>
              <a:rPr lang="ru-RU" sz="2400" b="1" u="sng" dirty="0" smtClean="0">
                <a:solidFill>
                  <a:schemeClr val="tx1"/>
                </a:solidFill>
              </a:rPr>
              <a:t>морфемном</a:t>
            </a:r>
            <a:r>
              <a:rPr lang="ru-RU" sz="2400" b="1" dirty="0" smtClean="0">
                <a:solidFill>
                  <a:schemeClr val="tx1"/>
                </a:solidFill>
              </a:rPr>
              <a:t> разборе слова указываются все морфемы, которые его составляют, а при </a:t>
            </a:r>
            <a:r>
              <a:rPr lang="ru-RU" sz="2400" b="1" u="sng" dirty="0" smtClean="0">
                <a:solidFill>
                  <a:schemeClr val="tx1"/>
                </a:solidFill>
              </a:rPr>
              <a:t>словообразовательном</a:t>
            </a:r>
            <a:r>
              <a:rPr lang="ru-RU" sz="2400" b="1" dirty="0" smtClean="0">
                <a:solidFill>
                  <a:schemeClr val="tx1"/>
                </a:solidFill>
              </a:rPr>
              <a:t> разборе слова указывается только то, с помощью чего оно образовано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Выписать слова в определённой </a:t>
            </a:r>
            <a:r>
              <a:rPr lang="ru-RU" dirty="0" smtClean="0"/>
              <a:t>последовательности, выделить морфемы: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57400"/>
            <a:ext cx="7712394" cy="25146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корень, окончание</a:t>
            </a:r>
          </a:p>
          <a:p>
            <a:pPr>
              <a:buNone/>
            </a:pPr>
            <a:r>
              <a:rPr lang="ru-RU" dirty="0" smtClean="0"/>
              <a:t>2. корень, суффикс, окончание</a:t>
            </a:r>
          </a:p>
          <a:p>
            <a:pPr>
              <a:buNone/>
            </a:pPr>
            <a:r>
              <a:rPr lang="ru-RU" dirty="0" smtClean="0"/>
              <a:t>3. приставка, корень, окончание</a:t>
            </a:r>
          </a:p>
          <a:p>
            <a:pPr>
              <a:buNone/>
            </a:pPr>
            <a:r>
              <a:rPr lang="ru-RU" dirty="0" smtClean="0"/>
              <a:t>4. приставка, корень, суффикс, окончание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643446"/>
            <a:ext cx="814393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Недруг, бездельник, вода, белизна.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39401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/>
              </a:rPr>
              <a:t>Произведите словообразовательный разбор. Постройте словообразовательную цепочку из данных слов</a:t>
            </a:r>
            <a:r>
              <a:rPr lang="ru-RU" sz="3600" dirty="0" smtClean="0">
                <a:effectLst/>
              </a:rPr>
              <a:t>. Выделите морфемы, с помощью которых образовались новые слова.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Какие слова не вошли в словообразовательную цепочку? </a:t>
            </a:r>
            <a:r>
              <a:rPr lang="ru-RU" sz="3600" dirty="0" smtClean="0"/>
              <a:t>Почему?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00570"/>
            <a:ext cx="8143932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Вода, водитель, водянистый, водить, водяной.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367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Слыш…тся  …держанный ш…пот ночи, и сквозь него д…носятся пр…глушённые г…лоса. </vt:lpstr>
      <vt:lpstr>Выписать слова в алфавитном порядке, вставить и объяснить пропущенные буквы.</vt:lpstr>
      <vt:lpstr>Вставьте в определение недостающее слово</vt:lpstr>
      <vt:lpstr>Беседа.  Расскажите о порядке морфемного разбора</vt:lpstr>
      <vt:lpstr>Беседа.  Расскажите о порядке словообразовательного разбора</vt:lpstr>
      <vt:lpstr>Слайд 7</vt:lpstr>
      <vt:lpstr>Выписать слова в определённой последовательности, выделить морфемы:</vt:lpstr>
      <vt:lpstr>Произведите словообразовательный разбор. Постройте словообразовательную цепочку из данных слов. Выделите морфемы, с помощью которых образовались новые слова.   Какие слова не вошли в словообразовательную цепочку? Почему?</vt:lpstr>
      <vt:lpstr>Занимательная лингвистика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2015-01-12T15:19:10Z</dcterms:created>
  <dcterms:modified xsi:type="dcterms:W3CDTF">2015-11-02T10:20:27Z</dcterms:modified>
</cp:coreProperties>
</file>