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9C939B-EC7C-4782-AE07-09636BF1D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002FADD-1E6A-4631-8E7F-7E508CABB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Культура поведения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19872" y="908720"/>
            <a:ext cx="5544616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"Рыцарский этикет".</a:t>
            </a:r>
            <a:r>
              <a:rPr lang="ru-RU" dirty="0" smtClean="0"/>
              <a:t>С давних времен существовали рыцари и прекрасные дамы.</a:t>
            </a:r>
          </a:p>
          <a:p>
            <a:r>
              <a:rPr lang="ru-RU" dirty="0" smtClean="0"/>
              <a:t>Рыцари носили доспехи, и сражались за прекрасных дам. А дамы были благородны. Почему же рыцари так бережно относились к дамам? </a:t>
            </a:r>
          </a:p>
          <a:p>
            <a:r>
              <a:rPr lang="ru-RU" dirty="0" smtClean="0"/>
              <a:t>Кто был слабым?</a:t>
            </a:r>
          </a:p>
          <a:p>
            <a:endParaRPr lang="ru-RU" dirty="0"/>
          </a:p>
        </p:txBody>
      </p:sp>
      <p:pic>
        <p:nvPicPr>
          <p:cNvPr id="14338" name="Picture 2" descr="http://d2x3wmakafwqf5.cloudfront.net/wordpress/wp-content/blogs.dir/61/files/2014/05/k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33375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07288" cy="5831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Мы и сейчас наблюдаем, как мужчины проявляют рыцарский этикет к женщинам. Как? </a:t>
            </a:r>
          </a:p>
          <a:p>
            <a:endParaRPr lang="ru-RU" dirty="0" smtClean="0"/>
          </a:p>
          <a:p>
            <a:r>
              <a:rPr lang="ru-RU" dirty="0" smtClean="0"/>
              <a:t>-поддерживают женщину под руку;</a:t>
            </a:r>
          </a:p>
          <a:p>
            <a:r>
              <a:rPr lang="ru-RU" dirty="0" smtClean="0"/>
              <a:t>-подают руку при выходе из автобуса;</a:t>
            </a:r>
          </a:p>
          <a:p>
            <a:r>
              <a:rPr lang="ru-RU" dirty="0" smtClean="0"/>
              <a:t>- уступают место в транспорте;</a:t>
            </a:r>
          </a:p>
          <a:p>
            <a:r>
              <a:rPr lang="ru-RU" dirty="0" smtClean="0"/>
              <a:t>-носят тяжёлые сумки. </a:t>
            </a:r>
          </a:p>
        </p:txBody>
      </p:sp>
      <p:pic>
        <p:nvPicPr>
          <p:cNvPr id="1028" name="Picture 4" descr="http://www.mamma.no/sites/default/files/styles/preset_1_article_carousel_image/public/Mamma_onsker_se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29000"/>
            <a:ext cx="5519980" cy="310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964488" cy="666936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Правила поведения в доме: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Принесла отметку Светка, </a:t>
            </a:r>
          </a:p>
          <a:p>
            <a:pPr>
              <a:buNone/>
            </a:pPr>
            <a:r>
              <a:rPr lang="ru-RU" dirty="0" smtClean="0"/>
              <a:t>То-то радости у нас! </a:t>
            </a:r>
          </a:p>
          <a:p>
            <a:pPr>
              <a:buNone/>
            </a:pPr>
            <a:r>
              <a:rPr lang="ru-RU" dirty="0" smtClean="0"/>
              <a:t>Принесла она отметки</a:t>
            </a:r>
          </a:p>
          <a:p>
            <a:pPr>
              <a:buNone/>
            </a:pPr>
            <a:r>
              <a:rPr lang="ru-RU" dirty="0" smtClean="0"/>
              <a:t>В самый, самый первый раз! </a:t>
            </a:r>
          </a:p>
          <a:p>
            <a:pPr>
              <a:buNone/>
            </a:pPr>
            <a:r>
              <a:rPr lang="ru-RU" dirty="0" smtClean="0"/>
              <a:t>Удивительное дело! </a:t>
            </a:r>
          </a:p>
          <a:p>
            <a:pPr>
              <a:buNone/>
            </a:pPr>
            <a:r>
              <a:rPr lang="ru-RU" dirty="0" smtClean="0"/>
              <a:t>Я чего-то не пойму</a:t>
            </a:r>
          </a:p>
          <a:p>
            <a:pPr>
              <a:buNone/>
            </a:pPr>
            <a:r>
              <a:rPr lang="ru-RU" dirty="0" smtClean="0"/>
              <a:t>Всюду тройки, тройки, тройки, </a:t>
            </a:r>
          </a:p>
          <a:p>
            <a:pPr>
              <a:buNone/>
            </a:pPr>
            <a:r>
              <a:rPr lang="ru-RU" dirty="0" smtClean="0"/>
              <a:t>А пятёрка по письму! </a:t>
            </a:r>
          </a:p>
          <a:p>
            <a:pPr>
              <a:buNone/>
            </a:pPr>
            <a:r>
              <a:rPr lang="ru-RU" dirty="0" smtClean="0"/>
              <a:t>Эта Светкина пятёрка</a:t>
            </a:r>
          </a:p>
          <a:p>
            <a:pPr>
              <a:buNone/>
            </a:pPr>
            <a:r>
              <a:rPr lang="ru-RU" dirty="0" smtClean="0"/>
              <a:t>Погубила новый дом! – </a:t>
            </a:r>
          </a:p>
          <a:p>
            <a:pPr>
              <a:buNone/>
            </a:pPr>
            <a:r>
              <a:rPr lang="ru-RU" dirty="0" smtClean="0"/>
              <a:t>Наша Светка где попало</a:t>
            </a:r>
          </a:p>
          <a:p>
            <a:pPr>
              <a:buNone/>
            </a:pPr>
            <a:r>
              <a:rPr lang="ru-RU" dirty="0" smtClean="0"/>
              <a:t>Пишет мелом и углём! </a:t>
            </a:r>
          </a:p>
          <a:p>
            <a:pPr>
              <a:buNone/>
            </a:pPr>
            <a:r>
              <a:rPr lang="ru-RU" dirty="0" smtClean="0"/>
              <a:t>Нашу лестничную клетку</a:t>
            </a:r>
          </a:p>
          <a:p>
            <a:pPr>
              <a:buNone/>
            </a:pPr>
            <a:r>
              <a:rPr lang="ru-RU" dirty="0" smtClean="0"/>
              <a:t>Даже с мылом не отмыть! </a:t>
            </a:r>
          </a:p>
          <a:p>
            <a:pPr>
              <a:buNone/>
            </a:pPr>
            <a:r>
              <a:rPr lang="ru-RU" dirty="0" smtClean="0"/>
              <a:t>Ох, не надо было Светку</a:t>
            </a:r>
          </a:p>
          <a:p>
            <a:pPr>
              <a:buNone/>
            </a:pPr>
            <a:r>
              <a:rPr lang="ru-RU" dirty="0" smtClean="0"/>
              <a:t>В школе грамоте учить! </a:t>
            </a:r>
          </a:p>
        </p:txBody>
      </p:sp>
      <p:pic>
        <p:nvPicPr>
          <p:cNvPr id="16387" name="Picture 3" descr="C:\Users\Наталья\Desktop\Картинки\дети\143015967876341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427984" cy="433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964488" cy="583116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Давайте назовём правила поведения в доме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ru-RU" dirty="0" smtClean="0"/>
              <a:t>- не входить в подъезд в очень грязной обуви</a:t>
            </a:r>
          </a:p>
          <a:p>
            <a:r>
              <a:rPr lang="ru-RU" dirty="0" smtClean="0"/>
              <a:t>- не рисовать на стенах, не портить их</a:t>
            </a:r>
          </a:p>
          <a:p>
            <a:r>
              <a:rPr lang="ru-RU" dirty="0" smtClean="0"/>
              <a:t>- мусор бросать в специальные корзины</a:t>
            </a:r>
          </a:p>
          <a:p>
            <a:r>
              <a:rPr lang="ru-RU" dirty="0" smtClean="0"/>
              <a:t>- не кричать в подъезде, говорить спокойно</a:t>
            </a:r>
          </a:p>
          <a:p>
            <a:r>
              <a:rPr lang="ru-RU" dirty="0" smtClean="0"/>
              <a:t>- бережно относиться ко всему, что создано для красоты и уюта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odez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4"/>
            <a:ext cx="4685903" cy="32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892480" cy="633670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Пословицы о вежливости. </a:t>
            </a:r>
            <a:endParaRPr lang="ru-RU" dirty="0" smtClean="0"/>
          </a:p>
          <a:p>
            <a:r>
              <a:rPr lang="ru-RU" dirty="0" smtClean="0"/>
              <a:t>- Хорошие речи приятно слушать. </a:t>
            </a:r>
          </a:p>
          <a:p>
            <a:r>
              <a:rPr lang="ru-RU" dirty="0" smtClean="0"/>
              <a:t>- Скромность всякому к лицу. </a:t>
            </a:r>
          </a:p>
          <a:p>
            <a:r>
              <a:rPr lang="ru-RU" dirty="0" smtClean="0"/>
              <a:t>- Своего спасибо не жалей, а чужого не жди. </a:t>
            </a:r>
          </a:p>
          <a:p>
            <a:r>
              <a:rPr lang="ru-RU" dirty="0" smtClean="0"/>
              <a:t>- От вежливых слов язык не отсохнет. </a:t>
            </a:r>
          </a:p>
          <a:p>
            <a:r>
              <a:rPr lang="ru-RU" dirty="0" smtClean="0"/>
              <a:t>- На добрый привет добрый ответ. </a:t>
            </a:r>
          </a:p>
          <a:p>
            <a:r>
              <a:rPr lang="ru-RU" dirty="0" smtClean="0"/>
              <a:t>- Доброе слово лечит, а худое калечит. </a:t>
            </a:r>
          </a:p>
          <a:p>
            <a:r>
              <a:rPr lang="ru-RU" dirty="0" smtClean="0"/>
              <a:t>- Доброе слово и кошке приятно. </a:t>
            </a:r>
          </a:p>
          <a:p>
            <a:endParaRPr lang="ru-RU" dirty="0"/>
          </a:p>
        </p:txBody>
      </p:sp>
      <p:pic>
        <p:nvPicPr>
          <p:cNvPr id="4" name="Рисунок 3" descr="Test_po_okruzhayushemu_miru_2_etiquette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717032"/>
            <a:ext cx="2987485" cy="2837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64087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Брейн</a:t>
            </a:r>
            <a:r>
              <a:rPr lang="ru-RU" b="1" dirty="0" smtClean="0"/>
              <a:t> ринг»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1 раунд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1 Что при встрече и расставании должен сказать культурный человек? </a:t>
            </a:r>
          </a:p>
          <a:p>
            <a:pPr>
              <a:buNone/>
            </a:pPr>
            <a:r>
              <a:rPr lang="ru-RU" dirty="0" smtClean="0"/>
              <a:t> 2 Что должен сделать человек, если он не может пройти? </a:t>
            </a:r>
          </a:p>
          <a:p>
            <a:pPr>
              <a:buNone/>
            </a:pPr>
            <a:r>
              <a:rPr lang="ru-RU" dirty="0" smtClean="0"/>
              <a:t> 3 Если друг попал в беду – ваши действия? </a:t>
            </a:r>
          </a:p>
          <a:p>
            <a:pPr>
              <a:buNone/>
            </a:pPr>
            <a:r>
              <a:rPr lang="ru-RU" dirty="0" smtClean="0"/>
              <a:t> 4 Вы нечаянно толкнули друга и он уронил книги. Ваши действия?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                                 2 раунд</a:t>
            </a:r>
          </a:p>
          <a:p>
            <a:pPr lvl="0">
              <a:buNone/>
            </a:pPr>
            <a:r>
              <a:rPr lang="ru-RU" dirty="0" smtClean="0"/>
              <a:t>1 Боязнь всего; черта, противоположная мужеству. </a:t>
            </a:r>
          </a:p>
          <a:p>
            <a:pPr lvl="0">
              <a:buNone/>
            </a:pPr>
            <a:r>
              <a:rPr lang="ru-RU" dirty="0" smtClean="0"/>
              <a:t>2 Повседневный, серый, неинтересный. </a:t>
            </a:r>
          </a:p>
          <a:p>
            <a:pPr lvl="0">
              <a:buNone/>
            </a:pPr>
            <a:r>
              <a:rPr lang="ru-RU" dirty="0" smtClean="0"/>
              <a:t>3 Незаинтересованное отношение ко всему, чужим бедам страданиям. </a:t>
            </a:r>
          </a:p>
          <a:p>
            <a:pPr lvl="0">
              <a:buNone/>
            </a:pPr>
            <a:r>
              <a:rPr lang="ru-RU" dirty="0" smtClean="0"/>
              <a:t>4 Бездействие, склонность ничего не делать, не предпринимать. </a:t>
            </a:r>
          </a:p>
          <a:p>
            <a:pPr lvl="0">
              <a:buNone/>
            </a:pPr>
            <a:r>
              <a:rPr lang="ru-RU" dirty="0" smtClean="0"/>
              <a:t>5</a:t>
            </a:r>
            <a:r>
              <a:rPr lang="ru-RU" dirty="0" smtClean="0"/>
              <a:t> </a:t>
            </a:r>
            <a:r>
              <a:rPr lang="ru-RU" dirty="0" smtClean="0"/>
              <a:t>Измена. </a:t>
            </a:r>
          </a:p>
          <a:p>
            <a:pPr lvl="0">
              <a:buNone/>
            </a:pPr>
            <a:r>
              <a:rPr lang="ru-RU" dirty="0" smtClean="0"/>
              <a:t>6</a:t>
            </a:r>
            <a:r>
              <a:rPr lang="ru-RU" dirty="0" smtClean="0"/>
              <a:t> </a:t>
            </a:r>
            <a:r>
              <a:rPr lang="ru-RU" dirty="0" smtClean="0"/>
              <a:t>Человек, в «ком нет любви к стране родной» (Т.Г. Шевченко).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32656"/>
            <a:ext cx="868680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1 Трусость.</a:t>
            </a:r>
          </a:p>
          <a:p>
            <a:pPr lvl="0">
              <a:buNone/>
            </a:pPr>
            <a:r>
              <a:rPr lang="ru-RU" dirty="0" smtClean="0"/>
              <a:t>2 Обыденный.</a:t>
            </a:r>
          </a:p>
          <a:p>
            <a:pPr lvl="0">
              <a:buNone/>
            </a:pPr>
            <a:r>
              <a:rPr lang="ru-RU" dirty="0" smtClean="0"/>
              <a:t>3 Равнодушие.</a:t>
            </a:r>
          </a:p>
          <a:p>
            <a:pPr lvl="0">
              <a:buNone/>
            </a:pPr>
            <a:r>
              <a:rPr lang="ru-RU" dirty="0" smtClean="0"/>
              <a:t>4 Пассивность.</a:t>
            </a:r>
          </a:p>
          <a:p>
            <a:pPr lvl="0">
              <a:buNone/>
            </a:pPr>
            <a:r>
              <a:rPr lang="ru-RU" dirty="0" smtClean="0"/>
              <a:t>5 </a:t>
            </a:r>
            <a:r>
              <a:rPr lang="ru-RU" dirty="0" smtClean="0"/>
              <a:t>Предательство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6</a:t>
            </a:r>
            <a:r>
              <a:rPr lang="ru-RU" smtClean="0"/>
              <a:t> </a:t>
            </a:r>
            <a:r>
              <a:rPr lang="ru-RU" dirty="0" smtClean="0"/>
              <a:t>Калека.</a:t>
            </a:r>
          </a:p>
          <a:p>
            <a:endParaRPr lang="ru-RU" dirty="0"/>
          </a:p>
        </p:txBody>
      </p:sp>
      <p:pic>
        <p:nvPicPr>
          <p:cNvPr id="21506" name="Picture 2" descr="http://rushkolnik.ru/tw_files2/urls_3/93/d-92611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44824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</TotalTime>
  <Words>408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Культура поведения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Лебедева</dc:creator>
  <cp:lastModifiedBy>Наталья Лебедева</cp:lastModifiedBy>
  <cp:revision>9</cp:revision>
  <dcterms:created xsi:type="dcterms:W3CDTF">2015-11-03T22:57:00Z</dcterms:created>
  <dcterms:modified xsi:type="dcterms:W3CDTF">2015-11-03T23:47:22Z</dcterms:modified>
</cp:coreProperties>
</file>