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5" r:id="rId2"/>
    <p:sldId id="270" r:id="rId3"/>
    <p:sldId id="258" r:id="rId4"/>
    <p:sldId id="269" r:id="rId5"/>
    <p:sldId id="273" r:id="rId6"/>
    <p:sldId id="260" r:id="rId7"/>
    <p:sldId id="262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1847-F5EC-458B-B416-CDEA8CFE6268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1266-707E-42FC-98D6-11EFAE4A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1847-F5EC-458B-B416-CDEA8CFE6268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1266-707E-42FC-98D6-11EFAE4A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5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1847-F5EC-458B-B416-CDEA8CFE6268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1266-707E-42FC-98D6-11EFAE4A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1847-F5EC-458B-B416-CDEA8CFE6268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1266-707E-42FC-98D6-11EFAE4A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1847-F5EC-458B-B416-CDEA8CFE6268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1266-707E-42FC-98D6-11EFAE4A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2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1847-F5EC-458B-B416-CDEA8CFE6268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1266-707E-42FC-98D6-11EFAE4A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5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1847-F5EC-458B-B416-CDEA8CFE6268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1266-707E-42FC-98D6-11EFAE4A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1847-F5EC-458B-B416-CDEA8CFE6268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1266-707E-42FC-98D6-11EFAE4A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1847-F5EC-458B-B416-CDEA8CFE6268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1266-707E-42FC-98D6-11EFAE4A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89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1847-F5EC-458B-B416-CDEA8CFE6268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1266-707E-42FC-98D6-11EFAE4A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1847-F5EC-458B-B416-CDEA8CFE6268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1266-707E-42FC-98D6-11EFAE4A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1847-F5EC-458B-B416-CDEA8CFE6268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01266-707E-42FC-98D6-11EFAE4A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6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3384375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8002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Емельянова Ольга Петровна</a:t>
            </a:r>
          </a:p>
          <a:p>
            <a:r>
              <a:rPr lang="ru-RU" sz="1800" dirty="0" smtClean="0"/>
              <a:t>Учитель английского языка</a:t>
            </a:r>
          </a:p>
          <a:p>
            <a:r>
              <a:rPr lang="ru-RU" sz="1800" dirty="0" smtClean="0"/>
              <a:t>МБОУ «СОШ №2» г. Меленки</a:t>
            </a:r>
          </a:p>
          <a:p>
            <a:r>
              <a:rPr lang="ru-RU" sz="1800" dirty="0" smtClean="0"/>
              <a:t>Владимирской области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92696"/>
            <a:ext cx="7776863" cy="31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148478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 здравствует книга! </a:t>
            </a:r>
          </a:p>
          <a:p>
            <a:r>
              <a:rPr lang="ru-RU" sz="2400" dirty="0" smtClean="0"/>
              <a:t>Умная, добрая, вечная книга.</a:t>
            </a:r>
          </a:p>
          <a:p>
            <a:r>
              <a:rPr lang="ru-RU" sz="2400" dirty="0" smtClean="0"/>
              <a:t>Единственное сокровище для души.</a:t>
            </a:r>
            <a:endParaRPr lang="ru-RU" sz="2400" dirty="0"/>
          </a:p>
        </p:txBody>
      </p:sp>
      <p:pic>
        <p:nvPicPr>
          <p:cNvPr id="6" name="55-D'Aquin. Rigaud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Книги как блёстки на ткани нашей жизни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Жизнь, как ткань, которую годы превращают в лохмотья,  всё же сверкает кое-какими блёстками – немногими мгновениями любви, без которых она была бы одним тряпьём. (В. Гюго)</a:t>
            </a:r>
          </a:p>
          <a:p>
            <a:r>
              <a:rPr lang="ru-RU" sz="1800" dirty="0" smtClean="0"/>
              <a:t>Всё зависит от нас: будем ли мы украшать свою жизнь  изумительными узорами красоты,  радости и любви или марать её  грязными пятнами невежества, лени и низменных желаний.</a:t>
            </a:r>
          </a:p>
          <a:p>
            <a:r>
              <a:rPr lang="ru-RU" sz="1800" dirty="0" smtClean="0"/>
              <a:t>Именно книги могут помочь нам  расцветить и разукрасить нашу жизнь блёстками красоты, радости, любви, восторга, восхищения и удивления.</a:t>
            </a:r>
          </a:p>
          <a:p>
            <a:r>
              <a:rPr lang="ru-RU" sz="1800" dirty="0" smtClean="0"/>
              <a:t>Именно книги могут помочь нам справиться с обидами, завистью  и ненавистью, пережить несправедливость и всё плохое, что уродует ткань нашей жизни  безобразными зияющими дырами.</a:t>
            </a:r>
          </a:p>
          <a:p>
            <a:r>
              <a:rPr lang="ru-RU" sz="1800" dirty="0" smtClean="0"/>
              <a:t>Чтобы в старости вспоминать блёстки прошедших лет, давайте читать книги и копить  мгновения радости узнавания, безмерности удивления  и  ощущения своей бесконечности и уникальности.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3263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Да здравствует книга!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Отраженье исчезнувших лет,</a:t>
            </a:r>
          </a:p>
          <a:p>
            <a:r>
              <a:rPr lang="ru-RU" sz="1600" dirty="0" smtClean="0"/>
              <a:t>Облегченье житейского ига,</a:t>
            </a:r>
          </a:p>
          <a:p>
            <a:r>
              <a:rPr lang="ru-RU" sz="1600" dirty="0" smtClean="0"/>
              <a:t>Вечных истин немеркнущий свет – </a:t>
            </a:r>
          </a:p>
          <a:p>
            <a:r>
              <a:rPr lang="ru-RU" sz="1600" dirty="0" smtClean="0"/>
              <a:t>Это - книга. Да здравствует книга!</a:t>
            </a:r>
          </a:p>
          <a:p>
            <a:endParaRPr lang="ru-RU" sz="1600" dirty="0" smtClean="0"/>
          </a:p>
          <a:p>
            <a:r>
              <a:rPr lang="ru-RU" sz="1600" dirty="0" smtClean="0"/>
              <a:t>Неустанных  исканий залог,</a:t>
            </a:r>
          </a:p>
          <a:p>
            <a:r>
              <a:rPr lang="ru-RU" sz="1600" dirty="0" smtClean="0"/>
              <a:t>Радость каждого нового сдвига,</a:t>
            </a:r>
          </a:p>
          <a:p>
            <a:r>
              <a:rPr lang="ru-RU" sz="1600" dirty="0" smtClean="0"/>
              <a:t>Указанье грядущих дорог – </a:t>
            </a:r>
          </a:p>
          <a:p>
            <a:r>
              <a:rPr lang="ru-RU" sz="1600" dirty="0" smtClean="0"/>
              <a:t>Это – книга. Да здравствует книга!</a:t>
            </a:r>
          </a:p>
          <a:p>
            <a:endParaRPr lang="ru-RU" sz="1600" dirty="0" smtClean="0"/>
          </a:p>
          <a:p>
            <a:r>
              <a:rPr lang="ru-RU" sz="1600" dirty="0" smtClean="0"/>
              <a:t>Чистых радостей светлый исток,</a:t>
            </a:r>
          </a:p>
          <a:p>
            <a:r>
              <a:rPr lang="ru-RU" sz="1600" dirty="0" smtClean="0"/>
              <a:t>Закрепленье счастливого мига,</a:t>
            </a:r>
          </a:p>
          <a:p>
            <a:r>
              <a:rPr lang="ru-RU" sz="1600" dirty="0" smtClean="0"/>
              <a:t>Лучший друг, если ты одинок, - </a:t>
            </a:r>
          </a:p>
          <a:p>
            <a:r>
              <a:rPr lang="ru-RU" sz="1600" dirty="0" smtClean="0"/>
              <a:t>Это – книга. Да здравствует книга!</a:t>
            </a:r>
          </a:p>
          <a:p>
            <a:r>
              <a:rPr lang="ru-RU" sz="1600" dirty="0" smtClean="0"/>
              <a:t>(Татьяна Щепкина-Куперник)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916832"/>
            <a:ext cx="3744416" cy="3960440"/>
          </a:xfrm>
        </p:spPr>
      </p:pic>
    </p:spTree>
    <p:extLst>
      <p:ext uri="{BB962C8B-B14F-4D97-AF65-F5344CB8AC3E}">
        <p14:creationId xmlns:p14="http://schemas.microsoft.com/office/powerpoint/2010/main" val="19212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Человеку надо много – от удивленья до восторга!</a:t>
            </a:r>
            <a:br>
              <a:rPr lang="ru-RU" sz="1800" dirty="0" smtClean="0"/>
            </a:br>
            <a:r>
              <a:rPr lang="ru-RU" sz="1800" dirty="0" smtClean="0"/>
              <a:t>Чтение может всё это дарить!</a:t>
            </a:r>
            <a:br>
              <a:rPr lang="ru-RU" sz="1800" dirty="0" smtClean="0"/>
            </a:br>
            <a:r>
              <a:rPr lang="ru-RU" sz="1800" dirty="0" smtClean="0"/>
              <a:t>Будем же книгу благодарить!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3888432"/>
          </a:xfrm>
        </p:spPr>
      </p:pic>
      <p:sp>
        <p:nvSpPr>
          <p:cNvPr id="3" name="TextBox 2"/>
          <p:cNvSpPr txBox="1"/>
          <p:nvPr/>
        </p:nvSpPr>
        <p:spPr>
          <a:xfrm>
            <a:off x="251520" y="1628800"/>
            <a:ext cx="5007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Стихи растут, как звёзды и как розы,</a:t>
            </a:r>
          </a:p>
          <a:p>
            <a:r>
              <a:rPr lang="ru-RU" sz="1600" dirty="0" smtClean="0"/>
              <a:t>Как красота ненужная в семье.</a:t>
            </a:r>
          </a:p>
          <a:p>
            <a:r>
              <a:rPr lang="ru-RU" sz="1600" dirty="0" smtClean="0"/>
              <a:t>А на венцы и на апофеозы –</a:t>
            </a:r>
          </a:p>
          <a:p>
            <a:r>
              <a:rPr lang="ru-RU" sz="1600" dirty="0" smtClean="0"/>
              <a:t>Один ответ: - Откуда мне сие?</a:t>
            </a:r>
          </a:p>
          <a:p>
            <a:r>
              <a:rPr lang="ru-RU" sz="1600" dirty="0" smtClean="0"/>
              <a:t>Мы спим – и вот, сквозь каменные плиты,</a:t>
            </a:r>
          </a:p>
          <a:p>
            <a:r>
              <a:rPr lang="ru-RU" sz="1600" dirty="0" smtClean="0"/>
              <a:t>Небесный гость в четыре лепестка.</a:t>
            </a:r>
          </a:p>
          <a:p>
            <a:r>
              <a:rPr lang="ru-RU" sz="1600" dirty="0" smtClean="0"/>
              <a:t>О мир, пойми! Певцом - во сне – открыты</a:t>
            </a:r>
          </a:p>
          <a:p>
            <a:r>
              <a:rPr lang="ru-RU" sz="1600" dirty="0" smtClean="0"/>
              <a:t>Закон звезды и формула цветка.</a:t>
            </a:r>
          </a:p>
          <a:p>
            <a:r>
              <a:rPr lang="ru-RU" sz="1600" dirty="0" smtClean="0"/>
              <a:t>Марина Цветаева</a:t>
            </a:r>
          </a:p>
          <a:p>
            <a:r>
              <a:rPr lang="ru-RU" sz="1600" dirty="0" smtClean="0"/>
              <a:t>14 августа 1918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0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ru-RU" sz="1800" dirty="0" smtClean="0"/>
              <a:t>Я – голос ваш, жар вашего дыханья,</a:t>
            </a:r>
            <a:br>
              <a:rPr lang="ru-RU" sz="1800" dirty="0" smtClean="0"/>
            </a:br>
            <a:r>
              <a:rPr lang="ru-RU" sz="1800" dirty="0" smtClean="0"/>
              <a:t>Я – отраженье вашего лица.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dirty="0" smtClean="0"/>
              <a:t>Поэт</a:t>
            </a:r>
          </a:p>
          <a:p>
            <a:pPr marL="0" indent="0">
              <a:buNone/>
            </a:pPr>
            <a:r>
              <a:rPr lang="ru-RU" sz="1400" dirty="0" smtClean="0"/>
              <a:t>Подумаешь, тоже работа, - </a:t>
            </a:r>
          </a:p>
          <a:p>
            <a:pPr marL="0" indent="0">
              <a:buNone/>
            </a:pPr>
            <a:r>
              <a:rPr lang="ru-RU" sz="1400" dirty="0" smtClean="0"/>
              <a:t>Беспечное это житьё:</a:t>
            </a:r>
          </a:p>
          <a:p>
            <a:pPr marL="0" indent="0">
              <a:buNone/>
            </a:pPr>
            <a:r>
              <a:rPr lang="ru-RU" sz="1400" dirty="0" smtClean="0"/>
              <a:t>Подслушать у музыки что-то</a:t>
            </a:r>
          </a:p>
          <a:p>
            <a:pPr marL="0" indent="0">
              <a:buNone/>
            </a:pPr>
            <a:r>
              <a:rPr lang="ru-RU" sz="1400" dirty="0" smtClean="0"/>
              <a:t>И выдать шутя за своё.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И чьё-то весёлое скерцо</a:t>
            </a:r>
          </a:p>
          <a:p>
            <a:pPr marL="0" indent="0">
              <a:buNone/>
            </a:pPr>
            <a:r>
              <a:rPr lang="ru-RU" sz="1400" dirty="0" smtClean="0"/>
              <a:t>В какие-то строки вложив,</a:t>
            </a:r>
          </a:p>
          <a:p>
            <a:pPr marL="0" indent="0">
              <a:buNone/>
            </a:pPr>
            <a:r>
              <a:rPr lang="ru-RU" sz="1400" dirty="0" smtClean="0"/>
              <a:t>Поклясться, что бедное сердце</a:t>
            </a:r>
          </a:p>
          <a:p>
            <a:pPr marL="0" indent="0">
              <a:buNone/>
            </a:pPr>
            <a:r>
              <a:rPr lang="ru-RU" sz="1400" dirty="0" smtClean="0"/>
              <a:t>Так стонет средь блещущих нив.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А после подслушать у леса,</a:t>
            </a:r>
          </a:p>
          <a:p>
            <a:pPr marL="0" indent="0">
              <a:buNone/>
            </a:pPr>
            <a:r>
              <a:rPr lang="ru-RU" sz="1400" dirty="0" smtClean="0"/>
              <a:t>У сосен, молчальниц на вид,</a:t>
            </a:r>
          </a:p>
          <a:p>
            <a:pPr marL="0" indent="0">
              <a:buNone/>
            </a:pPr>
            <a:r>
              <a:rPr lang="ru-RU" sz="1400" dirty="0" smtClean="0"/>
              <a:t>Пока дымовая завеса</a:t>
            </a:r>
          </a:p>
          <a:p>
            <a:pPr marL="0" indent="0">
              <a:buNone/>
            </a:pPr>
            <a:r>
              <a:rPr lang="ru-RU" sz="1400" dirty="0" smtClean="0"/>
              <a:t>Тумана повсюду стоит.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Налево беру и направо,</a:t>
            </a:r>
          </a:p>
          <a:p>
            <a:pPr marL="0" indent="0">
              <a:buNone/>
            </a:pPr>
            <a:r>
              <a:rPr lang="ru-RU" sz="1400" dirty="0" smtClean="0"/>
              <a:t>И даже, без чувства вины,</a:t>
            </a:r>
          </a:p>
          <a:p>
            <a:pPr marL="0" indent="0">
              <a:buNone/>
            </a:pPr>
            <a:r>
              <a:rPr lang="ru-RU" sz="1400" dirty="0" smtClean="0"/>
              <a:t>Немного у жизни лукавой,</a:t>
            </a:r>
          </a:p>
          <a:p>
            <a:pPr marL="0" indent="0">
              <a:buNone/>
            </a:pPr>
            <a:r>
              <a:rPr lang="ru-RU" sz="1400" dirty="0" smtClean="0"/>
              <a:t>И всё – у ночной тишины.</a:t>
            </a:r>
          </a:p>
          <a:p>
            <a:pPr marL="0" indent="0">
              <a:buNone/>
            </a:pPr>
            <a:r>
              <a:rPr lang="ru-RU" sz="1400" dirty="0" smtClean="0"/>
              <a:t>А. Ахматова</a:t>
            </a:r>
          </a:p>
          <a:p>
            <a:pPr marL="0" indent="0">
              <a:buNone/>
            </a:pPr>
            <a:endParaRPr lang="ru-RU" sz="1400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3096344" cy="4525963"/>
          </a:xfrm>
        </p:spPr>
        <p:txBody>
          <a:bodyPr>
            <a:noAutofit/>
          </a:bodyPr>
          <a:lstStyle/>
          <a:p>
            <a:r>
              <a:rPr lang="ru-RU" sz="1400" dirty="0" smtClean="0"/>
              <a:t>Читатель</a:t>
            </a:r>
          </a:p>
          <a:p>
            <a:r>
              <a:rPr lang="ru-RU" sz="1400" dirty="0" smtClean="0"/>
              <a:t>А каждый читатель как тайна,</a:t>
            </a:r>
          </a:p>
          <a:p>
            <a:r>
              <a:rPr lang="ru-RU" sz="1400" dirty="0" smtClean="0"/>
              <a:t>Как в землю закопанный клад,</a:t>
            </a:r>
          </a:p>
          <a:p>
            <a:r>
              <a:rPr lang="ru-RU" sz="1400" dirty="0" smtClean="0"/>
              <a:t>Пусть самый последний, случайный,</a:t>
            </a:r>
          </a:p>
          <a:p>
            <a:r>
              <a:rPr lang="ru-RU" sz="1400" dirty="0" smtClean="0"/>
              <a:t>Всю жизнь промолчавший подряд.</a:t>
            </a:r>
          </a:p>
          <a:p>
            <a:endParaRPr lang="ru-RU" sz="1400" dirty="0" smtClean="0"/>
          </a:p>
          <a:p>
            <a:r>
              <a:rPr lang="ru-RU" sz="1400" dirty="0" smtClean="0"/>
              <a:t>И сколько там сумрака ночи.</a:t>
            </a:r>
          </a:p>
          <a:p>
            <a:r>
              <a:rPr lang="ru-RU" sz="1400" dirty="0" smtClean="0"/>
              <a:t>И тени, и сколько прохлад,</a:t>
            </a:r>
          </a:p>
          <a:p>
            <a:r>
              <a:rPr lang="ru-RU" sz="1400" dirty="0" smtClean="0"/>
              <a:t>Там те незнакомые очи</a:t>
            </a:r>
          </a:p>
          <a:p>
            <a:r>
              <a:rPr lang="ru-RU" sz="1400" dirty="0" smtClean="0"/>
              <a:t>До света со мной говорят</a:t>
            </a:r>
          </a:p>
          <a:p>
            <a:endParaRPr lang="ru-RU" sz="1400" dirty="0" smtClean="0"/>
          </a:p>
          <a:p>
            <a:r>
              <a:rPr lang="ru-RU" sz="1400" dirty="0" smtClean="0"/>
              <a:t>Наш век на земле быстротечен</a:t>
            </a:r>
          </a:p>
          <a:p>
            <a:r>
              <a:rPr lang="ru-RU" sz="1400" dirty="0" smtClean="0"/>
              <a:t>И тесен назначенный круг,</a:t>
            </a:r>
          </a:p>
          <a:p>
            <a:r>
              <a:rPr lang="ru-RU" sz="1400" dirty="0" smtClean="0"/>
              <a:t>А он неизменен и вечен – </a:t>
            </a:r>
          </a:p>
          <a:p>
            <a:r>
              <a:rPr lang="ru-RU" sz="1400" dirty="0" smtClean="0"/>
              <a:t>Поэта неведомый друг.</a:t>
            </a:r>
          </a:p>
          <a:p>
            <a:r>
              <a:rPr lang="ru-RU" sz="1400" dirty="0" smtClean="0"/>
              <a:t>А. Ахматова</a:t>
            </a:r>
          </a:p>
          <a:p>
            <a:pPr marL="0" indent="0">
              <a:buNone/>
            </a:pPr>
            <a:endParaRPr lang="ru-RU" sz="14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764" y="348858"/>
            <a:ext cx="1584176" cy="12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1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Возьмите в руки книгу!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1256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Возьмите в руки книгу,</a:t>
            </a:r>
          </a:p>
          <a:p>
            <a:r>
              <a:rPr lang="ru-RU" sz="1600" dirty="0" smtClean="0"/>
              <a:t>Расправьте крылья ей,</a:t>
            </a:r>
          </a:p>
          <a:p>
            <a:r>
              <a:rPr lang="ru-RU" sz="1600" dirty="0" smtClean="0"/>
              <a:t>Холодные страницы </a:t>
            </a:r>
          </a:p>
          <a:p>
            <a:r>
              <a:rPr lang="ru-RU" sz="1600" dirty="0" smtClean="0"/>
              <a:t>Согрейте поскорей!</a:t>
            </a:r>
          </a:p>
          <a:p>
            <a:r>
              <a:rPr lang="ru-RU" sz="1600" dirty="0" smtClean="0"/>
              <a:t>Расправив пальцем сгибы</a:t>
            </a:r>
          </a:p>
          <a:p>
            <a:r>
              <a:rPr lang="ru-RU" sz="1600" dirty="0" smtClean="0"/>
              <a:t>Раскрывшихся листов</a:t>
            </a:r>
          </a:p>
          <a:p>
            <a:r>
              <a:rPr lang="ru-RU" sz="1600" dirty="0" smtClean="0"/>
              <a:t>Вдохните жизнь в страницы, </a:t>
            </a:r>
          </a:p>
          <a:p>
            <a:r>
              <a:rPr lang="ru-RU" sz="1600" dirty="0" smtClean="0"/>
              <a:t>В хитросплетенье строк.</a:t>
            </a:r>
          </a:p>
          <a:p>
            <a:r>
              <a:rPr lang="ru-RU" sz="1600" dirty="0" smtClean="0"/>
              <a:t>Написанные кем-то</a:t>
            </a:r>
          </a:p>
          <a:p>
            <a:r>
              <a:rPr lang="ru-RU" sz="1600" dirty="0" smtClean="0"/>
              <a:t>Другой рукой, не здесь,</a:t>
            </a:r>
          </a:p>
          <a:p>
            <a:r>
              <a:rPr lang="ru-RU" sz="1600" dirty="0" smtClean="0"/>
              <a:t>Они вас ждали, молча,</a:t>
            </a:r>
          </a:p>
          <a:p>
            <a:r>
              <a:rPr lang="ru-RU" sz="1600" dirty="0" smtClean="0"/>
              <a:t>В тиши библиотек.</a:t>
            </a:r>
          </a:p>
          <a:p>
            <a:r>
              <a:rPr lang="ru-RU" sz="1600" dirty="0" smtClean="0"/>
              <a:t>Согретые ладонью,</a:t>
            </a:r>
          </a:p>
          <a:p>
            <a:r>
              <a:rPr lang="ru-RU" sz="1600" dirty="0" smtClean="0"/>
              <a:t>Заговорят, споют,</a:t>
            </a:r>
          </a:p>
          <a:p>
            <a:r>
              <a:rPr lang="ru-RU" sz="1600" dirty="0" smtClean="0"/>
              <a:t>Расскажут вам о тайнах</a:t>
            </a:r>
          </a:p>
          <a:p>
            <a:r>
              <a:rPr lang="ru-RU" sz="1600" dirty="0" smtClean="0"/>
              <a:t>И в сказку позовут.</a:t>
            </a:r>
          </a:p>
          <a:p>
            <a:r>
              <a:rPr lang="ru-RU" sz="1600" dirty="0" smtClean="0"/>
              <a:t>(Т.А. Сперанская)</a:t>
            </a:r>
          </a:p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0" y="1839119"/>
            <a:ext cx="3238500" cy="2958033"/>
          </a:xfrm>
        </p:spPr>
      </p:pic>
    </p:spTree>
    <p:extLst>
      <p:ext uri="{BB962C8B-B14F-4D97-AF65-F5344CB8AC3E}">
        <p14:creationId xmlns:p14="http://schemas.microsoft.com/office/powerpoint/2010/main" val="312640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- моё хобби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474242"/>
            <a:ext cx="3008313" cy="4691063"/>
          </a:xfrm>
        </p:spPr>
        <p:txBody>
          <a:bodyPr>
            <a:normAutofit/>
          </a:bodyPr>
          <a:lstStyle/>
          <a:p>
            <a:r>
              <a:rPr lang="ru-RU" dirty="0" smtClean="0"/>
              <a:t>Есть много радостей на свете</a:t>
            </a:r>
          </a:p>
          <a:p>
            <a:r>
              <a:rPr lang="ru-RU" dirty="0" smtClean="0"/>
              <a:t>Но для меня всего важней одна:</a:t>
            </a:r>
          </a:p>
          <a:p>
            <a:r>
              <a:rPr lang="ru-RU" dirty="0" smtClean="0"/>
              <a:t>Великая сладость чтения,</a:t>
            </a:r>
          </a:p>
          <a:p>
            <a:r>
              <a:rPr lang="ru-RU" dirty="0" smtClean="0"/>
              <a:t>Которая каждому дана.</a:t>
            </a:r>
          </a:p>
          <a:p>
            <a:endParaRPr lang="ru-RU" dirty="0" smtClean="0"/>
          </a:p>
          <a:p>
            <a:r>
              <a:rPr lang="ru-RU" dirty="0" smtClean="0"/>
              <a:t>Есть много тайн на свете,</a:t>
            </a:r>
          </a:p>
          <a:p>
            <a:r>
              <a:rPr lang="ru-RU" dirty="0" smtClean="0"/>
              <a:t>Но непостижимая всего одна:</a:t>
            </a:r>
          </a:p>
          <a:p>
            <a:r>
              <a:rPr lang="ru-RU" dirty="0" smtClean="0"/>
              <a:t>Волшебная  тайна познания,</a:t>
            </a:r>
          </a:p>
          <a:p>
            <a:r>
              <a:rPr lang="ru-RU" dirty="0" smtClean="0"/>
              <a:t>Которая в книгах заключена.</a:t>
            </a:r>
          </a:p>
          <a:p>
            <a:endParaRPr lang="ru-RU" dirty="0" smtClean="0"/>
          </a:p>
          <a:p>
            <a:r>
              <a:rPr lang="ru-RU" dirty="0" smtClean="0"/>
              <a:t>Есть много чудес на свете,</a:t>
            </a:r>
          </a:p>
          <a:p>
            <a:r>
              <a:rPr lang="ru-RU" dirty="0" smtClean="0"/>
              <a:t>Но самое главное одно:</a:t>
            </a:r>
          </a:p>
          <a:p>
            <a:r>
              <a:rPr lang="ru-RU" dirty="0" smtClean="0"/>
              <a:t>Бесконечное удивление от чтения</a:t>
            </a:r>
          </a:p>
          <a:p>
            <a:r>
              <a:rPr lang="ru-RU" dirty="0" smtClean="0"/>
              <a:t>Каждому читающему суждено.</a:t>
            </a:r>
          </a:p>
          <a:p>
            <a:r>
              <a:rPr lang="ru-RU" dirty="0" smtClean="0"/>
              <a:t>О. Емельянова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24744"/>
            <a:ext cx="3889697" cy="4464496"/>
          </a:xfrm>
        </p:spPr>
      </p:pic>
    </p:spTree>
    <p:extLst>
      <p:ext uri="{BB962C8B-B14F-4D97-AF65-F5344CB8AC3E}">
        <p14:creationId xmlns:p14="http://schemas.microsoft.com/office/powerpoint/2010/main" val="20375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13" y="494468"/>
            <a:ext cx="6640513" cy="637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5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637</Words>
  <Application>Microsoft Office PowerPoint</Application>
  <PresentationFormat>Экран (4:3)</PresentationFormat>
  <Paragraphs>112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Книги как блёстки на ткани нашей жизни</vt:lpstr>
      <vt:lpstr>Да здравствует книга!</vt:lpstr>
      <vt:lpstr>Человеку надо много – от удивленья до восторга! Чтение может всё это дарить! Будем же книгу благодарить!</vt:lpstr>
      <vt:lpstr>Я – голос ваш, жар вашего дыханья, Я – отраженье вашего лица. </vt:lpstr>
      <vt:lpstr>Возьмите в руки книгу!</vt:lpstr>
      <vt:lpstr>Чтение - моё хобби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Сладость чтения – радость бытия – поиски и обретение смысла жизни</dc:title>
  <dc:creator>Ольга</dc:creator>
  <cp:lastModifiedBy>Ольга</cp:lastModifiedBy>
  <cp:revision>101</cp:revision>
  <dcterms:created xsi:type="dcterms:W3CDTF">2015-10-03T06:28:32Z</dcterms:created>
  <dcterms:modified xsi:type="dcterms:W3CDTF">2015-10-30T20:30:23Z</dcterms:modified>
</cp:coreProperties>
</file>