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AC5-CC08-4B6B-BBE1-795F2B1691C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8704-E134-4AD4-A930-0018D0955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AC5-CC08-4B6B-BBE1-795F2B1691C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8704-E134-4AD4-A930-0018D0955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AC5-CC08-4B6B-BBE1-795F2B1691C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8704-E134-4AD4-A930-0018D0955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AC5-CC08-4B6B-BBE1-795F2B1691C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8704-E134-4AD4-A930-0018D0955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AC5-CC08-4B6B-BBE1-795F2B1691C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8704-E134-4AD4-A930-0018D0955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AC5-CC08-4B6B-BBE1-795F2B1691C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8704-E134-4AD4-A930-0018D0955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AC5-CC08-4B6B-BBE1-795F2B1691C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8704-E134-4AD4-A930-0018D0955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AC5-CC08-4B6B-BBE1-795F2B1691C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8704-E134-4AD4-A930-0018D0955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AC5-CC08-4B6B-BBE1-795F2B1691C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8704-E134-4AD4-A930-0018D0955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AC5-CC08-4B6B-BBE1-795F2B1691C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8704-E134-4AD4-A930-0018D0955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9AC5-CC08-4B6B-BBE1-795F2B1691C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8704-E134-4AD4-A930-0018D0955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E9AC5-CC08-4B6B-BBE1-795F2B1691C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18704-E134-4AD4-A930-0018D0955D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/>
          <a:lstStyle/>
          <a:p>
            <a:r>
              <a:rPr lang="ru-RU" b="1" i="1" dirty="0" smtClean="0"/>
              <a:t>Любите Россию!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3145904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Олег 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Милявский</a:t>
            </a: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Читает ученица 6 класса</a:t>
            </a:r>
          </a:p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Козловская Кристина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Любите Россию!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280920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Любите Россию!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556792"/>
            <a:ext cx="8208912" cy="4392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 будьте России навеки верны!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266" name="Picture 2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8249195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Любите Россию!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80919" cy="4536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i="1" dirty="0" smtClean="0"/>
              <a:t>Колышет березоньки ветер осенний,</a:t>
            </a:r>
            <a:br>
              <a:rPr lang="ru-RU" sz="1600" b="1" i="1" dirty="0" smtClean="0"/>
            </a:br>
            <a:r>
              <a:rPr lang="ru-RU" sz="1600" b="1" i="1" dirty="0" smtClean="0"/>
              <a:t>Веселой капели доносится звон.</a:t>
            </a:r>
            <a:br>
              <a:rPr lang="ru-RU" sz="1600" b="1" i="1" dirty="0" smtClean="0"/>
            </a:br>
            <a:r>
              <a:rPr lang="ru-RU" sz="1600" b="1" i="1" dirty="0" smtClean="0"/>
              <a:t>Как будто читает поэму Есенин</a:t>
            </a:r>
            <a:br>
              <a:rPr lang="ru-RU" sz="1600" b="1" i="1" dirty="0" smtClean="0"/>
            </a:br>
            <a:r>
              <a:rPr lang="ru-RU" sz="1600" b="1" i="1" dirty="0" smtClean="0"/>
              <a:t>Про землю, в которую был он влюблен</a:t>
            </a:r>
            <a:endParaRPr lang="ru-RU" sz="1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lvl="4">
              <a:buNone/>
            </a:pPr>
            <a:endParaRPr lang="ru-RU" dirty="0"/>
          </a:p>
        </p:txBody>
      </p:sp>
      <p:pic>
        <p:nvPicPr>
          <p:cNvPr id="1026" name="Picture 2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208912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Любите Россию!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80920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 белые рощи…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628800"/>
            <a:ext cx="8280920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 ливни косые…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253833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Любите Россию, которую я защищал…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80919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Когда вся Россия надела шинели…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8208912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Пред ней ,величавой, склоняюсь в поклоне…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7170" name="Picture 2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80920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 ней, о </a:t>
            </a:r>
            <a:r>
              <a:rPr lang="ru-RU" b="1" i="1" dirty="0" smtClean="0"/>
              <a:t>России, </a:t>
            </a:r>
            <a:r>
              <a:rPr lang="ru-RU" b="1" i="1" dirty="0" smtClean="0"/>
              <a:t>я песни пою!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Admin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556792"/>
            <a:ext cx="8280920" cy="4536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74</Words>
  <Application>Microsoft Office PowerPoint</Application>
  <PresentationFormat>Экран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Любите Россию!</vt:lpstr>
      <vt:lpstr>Колышет березоньки ветер осенний, Веселой капели доносится звон. Как будто читает поэму Есенин Про землю, в которую был он влюблен</vt:lpstr>
      <vt:lpstr>Любите Россию!</vt:lpstr>
      <vt:lpstr>Про белые рощи…</vt:lpstr>
      <vt:lpstr>Про ливни косые…</vt:lpstr>
      <vt:lpstr>Любите Россию, которую я защищал…</vt:lpstr>
      <vt:lpstr>Когда вся Россия надела шинели…</vt:lpstr>
      <vt:lpstr>Пред ней ,величавой, склоняюсь в поклоне…</vt:lpstr>
      <vt:lpstr>О ней, о России, я песни пою!</vt:lpstr>
      <vt:lpstr>Любите Россию!</vt:lpstr>
      <vt:lpstr>Любите Россию!</vt:lpstr>
      <vt:lpstr>И будьте России навеки верны!</vt:lpstr>
      <vt:lpstr>Любите Россию!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Любите Россию!</dc:title>
  <dc:creator>Пользователь Windows</dc:creator>
  <cp:lastModifiedBy>Пользователь Windows</cp:lastModifiedBy>
  <cp:revision>8</cp:revision>
  <dcterms:created xsi:type="dcterms:W3CDTF">2015-10-19T16:29:45Z</dcterms:created>
  <dcterms:modified xsi:type="dcterms:W3CDTF">2015-10-19T17:33:12Z</dcterms:modified>
</cp:coreProperties>
</file>