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%D0%BF%D0%BE%D0%BA%D0%BE%D0%B9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ru.wiktionary.org/wiki/%D1%81%D0%BF%D0%BE%D0%BA%D0%BE%D0%B9%D1%81%D1%82%D0%B2%D0%B8%D0%B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tionary.org/wiki/%D0%B2%D0%BE%D0%B9%D0%BD%D0%B0" TargetMode="External"/><Relationship Id="rId5" Type="http://schemas.openxmlformats.org/officeDocument/2006/relationships/hyperlink" Target="https://ru.wiktionary.org/wiki/%D0%B2%D1%80%D0%B0%D0%B6%D0%B4%D0%B0" TargetMode="External"/><Relationship Id="rId4" Type="http://schemas.openxmlformats.org/officeDocument/2006/relationships/hyperlink" Target="https://ru.wiktionary.org/wiki/%D1%81%D0%BE%D0%B3%D0%BB%D0%B0%D1%81%D0%B8%D0%B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рина\Desktop\Новая папка (4)\515327cde2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51" y="32982"/>
            <a:ext cx="9244738" cy="66294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Презентацию выполнила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Ученица 5 класса МБОУ Манычской СОШ</a:t>
            </a:r>
          </a:p>
          <a:p>
            <a:r>
              <a:rPr lang="ru-RU" sz="1400" b="1" dirty="0" err="1" smtClean="0">
                <a:solidFill>
                  <a:srgbClr val="002060"/>
                </a:solidFill>
              </a:rPr>
              <a:t>Подерня</a:t>
            </a:r>
            <a:r>
              <a:rPr lang="ru-RU" sz="1400" b="1" dirty="0" smtClean="0">
                <a:solidFill>
                  <a:srgbClr val="002060"/>
                </a:solidFill>
              </a:rPr>
              <a:t> Вероника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5334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cs typeface="Vijaya" pitchFamily="34" charset="0"/>
              </a:rPr>
              <a:t>М  и  </a:t>
            </a:r>
            <a:r>
              <a:rPr lang="ru-RU" sz="9600" dirty="0" err="1" smtClean="0">
                <a:solidFill>
                  <a:srgbClr val="FF0000"/>
                </a:solidFill>
                <a:cs typeface="Vijaya" pitchFamily="34" charset="0"/>
              </a:rPr>
              <a:t>р</a:t>
            </a:r>
            <a:endParaRPr lang="ru-RU" sz="9600" dirty="0">
              <a:solidFill>
                <a:srgbClr val="FF0000"/>
              </a:solidFill>
              <a:cs typeface="Vijaya" pitchFamily="34" charset="0"/>
            </a:endParaRPr>
          </a:p>
        </p:txBody>
      </p:sp>
    </p:spTree>
  </p:cSld>
  <p:clrMapOvr>
    <a:masterClrMapping/>
  </p:clrMapOvr>
  <p:transition spd="med" advTm="349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что такое мир</a:t>
            </a:r>
            <a:r>
              <a:rPr lang="en-US" sz="6600" dirty="0" smtClean="0"/>
              <a:t>?</a:t>
            </a:r>
            <a:endParaRPr lang="ru-RU" sz="6600" dirty="0"/>
          </a:p>
        </p:txBody>
      </p:sp>
      <p:pic>
        <p:nvPicPr>
          <p:cNvPr id="7" name="Содержимое 6" descr="outl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752600"/>
            <a:ext cx="6096000" cy="4337844"/>
          </a:xfrm>
        </p:spPr>
      </p:pic>
    </p:spTree>
  </p:cSld>
  <p:clrMapOvr>
    <a:masterClrMapping/>
  </p:clrMapOvr>
  <p:transition advTm="180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мир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МИР-это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состояние </a:t>
            </a:r>
            <a:r>
              <a:rPr lang="ru-RU" sz="1800" dirty="0" smtClean="0">
                <a:hlinkClick r:id="rId2" tooltip="спокойствие"/>
              </a:rPr>
              <a:t>спокойствия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3" tooltip="покой"/>
              </a:rPr>
              <a:t>покоя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4" tooltip="согласие"/>
              </a:rPr>
              <a:t>согласия</a:t>
            </a:r>
            <a:r>
              <a:rPr lang="ru-RU" sz="1800" dirty="0" smtClean="0"/>
              <a:t>; </a:t>
            </a:r>
            <a:r>
              <a:rPr lang="ru-RU" sz="1800" dirty="0" err="1" smtClean="0"/>
              <a:t>отсутствиe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5" tooltip="вражда"/>
              </a:rPr>
              <a:t>вражды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6" tooltip="война"/>
              </a:rPr>
              <a:t>войны</a:t>
            </a:r>
            <a:r>
              <a:rPr lang="ru-RU" sz="1800" dirty="0" smtClean="0"/>
              <a:t> ◆ Около года </a:t>
            </a:r>
            <a:r>
              <a:rPr lang="ru-RU" sz="1800" b="1" dirty="0" smtClean="0"/>
              <a:t>мир</a:t>
            </a:r>
            <a:r>
              <a:rPr lang="ru-RU" sz="1800" dirty="0" smtClean="0"/>
              <a:t> и согласие царствовали в этом семействе. </a:t>
            </a:r>
            <a:r>
              <a:rPr lang="ru-RU" sz="1800" i="1" dirty="0" smtClean="0"/>
              <a:t> </a:t>
            </a:r>
            <a:r>
              <a:rPr lang="ru-RU" sz="1800" dirty="0" smtClean="0"/>
              <a:t> ◆ Дядя Вася говорит, что рано или поздно на лице земли установится </a:t>
            </a:r>
            <a:r>
              <a:rPr lang="ru-RU" sz="1800" b="1" dirty="0" smtClean="0"/>
              <a:t>мир</a:t>
            </a:r>
            <a:r>
              <a:rPr lang="ru-RU" sz="1800" dirty="0" smtClean="0"/>
              <a:t> и покой, тогда наступит время великого воссоединения, койот с запада и шакал с востока будут жить в одной стае, а орел с севера и кондор с юга будут лететь бок о бок в любви и сострадании. </a:t>
            </a:r>
            <a:endParaRPr lang="ru-RU" sz="1800" dirty="0"/>
          </a:p>
        </p:txBody>
      </p:sp>
      <p:pic>
        <p:nvPicPr>
          <p:cNvPr id="7" name="Содержимое 6" descr="dove2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3575050" y="1143000"/>
            <a:ext cx="5416550" cy="3757861"/>
          </a:xfrm>
        </p:spPr>
      </p:pic>
    </p:spTree>
  </p:cSld>
  <p:clrMapOvr>
    <a:masterClrMapping/>
  </p:clrMapOvr>
  <p:transition advClick="0" advTm="258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volganet.ru/export/sites/volga/news/news/images/agora_history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 бережем мир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Чтобы утро было такое же каждый ДЕНЬ!!!</a:t>
            </a:r>
            <a:endParaRPr lang="ru-RU" sz="3200" dirty="0"/>
          </a:p>
        </p:txBody>
      </p:sp>
      <p:pic>
        <p:nvPicPr>
          <p:cNvPr id="11" name="Содержимое 10" descr="13972261775-max-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363972"/>
            <a:ext cx="5111750" cy="3196855"/>
          </a:xfrm>
        </p:spPr>
      </p:pic>
    </p:spTree>
  </p:cSld>
  <p:clrMapOvr>
    <a:masterClrMapping/>
  </p:clrMapOvr>
  <p:transition advTm="700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ЗАКАТ  В ГОРАХ.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ЗАКАТ В ГОРАХ БЫЛ ТАКОЙ ЖЕ ПРЕЛЕСНЫЙ!!!</a:t>
            </a:r>
            <a:endParaRPr lang="ru-RU" sz="2800" dirty="0"/>
          </a:p>
        </p:txBody>
      </p:sp>
      <p:pic>
        <p:nvPicPr>
          <p:cNvPr id="5" name="Содержимое 4" descr="1012598__magnificent-sunset-in-wds_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3337" y="3039687"/>
            <a:ext cx="2955175" cy="1845425"/>
          </a:xfrm>
        </p:spPr>
      </p:pic>
      <p:pic>
        <p:nvPicPr>
          <p:cNvPr id="6" name="Picture 4" descr="прекрасный м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113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8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43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Constantia</vt:lpstr>
      <vt:lpstr>Vijaya</vt:lpstr>
      <vt:lpstr>Wingdings 2</vt:lpstr>
      <vt:lpstr>Поток</vt:lpstr>
      <vt:lpstr>Презентация PowerPoint</vt:lpstr>
      <vt:lpstr>что такое мир?</vt:lpstr>
      <vt:lpstr>Презентация PowerPoint</vt:lpstr>
      <vt:lpstr>МИР-это</vt:lpstr>
      <vt:lpstr>Презентация PowerPoint</vt:lpstr>
      <vt:lpstr>Мы бережем мир</vt:lpstr>
      <vt:lpstr>ЗАКАТ  В ГОРАХ.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Vitek</cp:lastModifiedBy>
  <cp:revision>4</cp:revision>
  <dcterms:created xsi:type="dcterms:W3CDTF">2015-10-13T16:05:47Z</dcterms:created>
  <dcterms:modified xsi:type="dcterms:W3CDTF">2015-10-15T20:55:53Z</dcterms:modified>
</cp:coreProperties>
</file>