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37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15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2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803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62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8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05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73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456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62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204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86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68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9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6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2prazdnika.ru/board/vyskazyvanija_mysli_citaty_izvestnykh_ljudej/o_druzhbe/985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на\Desktop\Алинка\usluga-drug-naprokat-f13425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29408"/>
            <a:ext cx="7410400" cy="53285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96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friendship is forever!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301208"/>
            <a:ext cx="3384376" cy="1556792"/>
          </a:xfrm>
        </p:spPr>
        <p:txBody>
          <a:bodyPr>
            <a:normAutofit/>
          </a:bodyPr>
          <a:lstStyle/>
          <a:p>
            <a:pPr algn="r"/>
            <a:r>
              <a:rPr 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Mini-project</a:t>
            </a:r>
          </a:p>
          <a:p>
            <a:pPr algn="r"/>
            <a:r>
              <a:rPr 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By </a:t>
            </a:r>
            <a:r>
              <a:rPr lang="en-US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Panchenko</a:t>
            </a:r>
            <a:r>
              <a:rPr 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Alina</a:t>
            </a:r>
          </a:p>
          <a:p>
            <a:pPr algn="r"/>
            <a:r>
              <a:rPr 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pupil of the 6</a:t>
            </a:r>
            <a:r>
              <a:rPr lang="en-US" sz="1800" b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form, Manychskaya school.</a:t>
            </a:r>
            <a:endParaRPr lang="ru-RU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97" y="175720"/>
            <a:ext cx="9144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Лучшее, что есть в жизни человека - это дружба с другими людьми».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Линкольн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10816"/>
            <a:ext cx="9144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friend is not so soon gotten as lost”.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</a:rPr>
              <a:t>Stivenson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265566"/>
            <a:ext cx="9144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«Тот, кто лишен искренних друзей, поистине одинок».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(</a:t>
            </a:r>
            <a:r>
              <a:rPr lang="ru-RU" sz="3200" dirty="0" smtClean="0">
                <a:solidFill>
                  <a:srgbClr val="002060"/>
                </a:solidFill>
              </a:rPr>
              <a:t>Френсис Бэкон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  <a:hlinkClick r:id="rId3"/>
              </a:rPr>
              <a:t/>
            </a:r>
            <a:br>
              <a:rPr lang="ru-RU" sz="3200" dirty="0" smtClean="0">
                <a:solidFill>
                  <a:srgbClr val="002060"/>
                </a:solidFill>
                <a:hlinkClick r:id="rId3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4944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“A good friend is as the sunrise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It 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means that a real friend makes your life happier and more interesting”. –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Sivolapov Victor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5024"/>
            <a:ext cx="903649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«В мире нет ничего лучше и приятнее дружбы; исключить из жизни дружбу — все равно что лишить мир солнечного света».(Цицерон)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813994"/>
            <a:ext cx="9036496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«Кто ищет друзей, достоин того, чтобы их найти; у кого нет друзей, тот никогда их и не искал».(Г. Лессинг)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733256"/>
            <a:ext cx="9036496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дружи с теми, что тебе не равен и не бойся исправлять свои ошибки.(Конфуций)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9" grpId="0" animBg="1"/>
      <p:bldP spid="2050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 true friend</a:t>
            </a:r>
            <a:endParaRPr lang="ru-RU" sz="66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611560" y="1916832"/>
            <a:ext cx="648072" cy="165618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195736" y="1916832"/>
            <a:ext cx="648072" cy="165618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17032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Polite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3717032"/>
            <a:ext cx="1641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Cheerful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79912" y="1916832"/>
            <a:ext cx="648072" cy="158417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436096" y="1916832"/>
            <a:ext cx="576064" cy="158417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717032"/>
            <a:ext cx="1362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Honest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717032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Brave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236296" y="1916832"/>
            <a:ext cx="576064" cy="158417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3717032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Kind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" name="Рисунок 1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561" y="4374157"/>
            <a:ext cx="8075240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9" y="3645024"/>
            <a:ext cx="4385990" cy="30089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Для развития дружбы могут быть необходимы: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030" y="1988840"/>
            <a:ext cx="7350370" cy="453650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взаимная симпатия (приятность взаимного общения)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взаимопонимание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открытость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откровенность, искренность и бескорыстие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доверительность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общность интересов и увлечений</a:t>
            </a:r>
          </a:p>
          <a:p>
            <a:pPr algn="l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ценностно-ориентационное единство</a:t>
            </a:r>
          </a:p>
          <a:p>
            <a:pPr algn="l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8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1865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Conclusion: If you help each other and do useful and important things together, your friendship will last a very long time.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40edb2d-819f-468b-be4d-56d1613248f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223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Book Antiqua</vt:lpstr>
      <vt:lpstr>Lucida Sans</vt:lpstr>
      <vt:lpstr>Tahoma</vt:lpstr>
      <vt:lpstr>Times New Roman</vt:lpstr>
      <vt:lpstr>Trebuchet MS</vt:lpstr>
      <vt:lpstr>Wingdings</vt:lpstr>
      <vt:lpstr>Wingdings 2</vt:lpstr>
      <vt:lpstr>Wingdings 3</vt:lpstr>
      <vt:lpstr>Апекс</vt:lpstr>
      <vt:lpstr>Грань</vt:lpstr>
      <vt:lpstr>The friendship is forever!</vt:lpstr>
      <vt:lpstr>Презентация PowerPoint</vt:lpstr>
      <vt:lpstr>A true friend</vt:lpstr>
      <vt:lpstr>Для развития дружбы могут быть необходимы:</vt:lpstr>
      <vt:lpstr>Conclusion: If you help each other and do useful and important things together, your friendship will last a very long time.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friendship is forever!</dc:title>
  <dc:creator>Инна</dc:creator>
  <cp:lastModifiedBy>Vitek</cp:lastModifiedBy>
  <cp:revision>21</cp:revision>
  <dcterms:created xsi:type="dcterms:W3CDTF">2015-09-26T12:19:01Z</dcterms:created>
  <dcterms:modified xsi:type="dcterms:W3CDTF">2015-10-25T10:34:08Z</dcterms:modified>
</cp:coreProperties>
</file>