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6627332-A131-4FA5-959B-D3FB2D561F4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992F96A-581F-4B05-9919-544113408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85801"/>
            <a:ext cx="8050088" cy="5551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C000"/>
                </a:solidFill>
              </a:rPr>
              <a:t>РЕАБИЛИТАЦИЯ ВОСПИТАННИКОВ В УСЛОВИЯХ СПЕЦИАЛЬНОЙ ШКОЛЫ.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6096000" cy="1296144"/>
          </a:xfrm>
        </p:spPr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РЕАБИЛИТАЦИЯ\132170874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1052720" cy="6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2705" y="2967335"/>
            <a:ext cx="59268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70567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 успешной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реабилитации подростка зависит от социальной среды в которую помещен ребенок,  за создание которой несем ответственность все МЫ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1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0"/>
            <a:ext cx="7543800" cy="2152650"/>
          </a:xfrm>
        </p:spPr>
        <p:txBody>
          <a:bodyPr/>
          <a:lstStyle/>
          <a:p>
            <a:r>
              <a:rPr lang="ru-RU" dirty="0">
                <a:effectLst/>
              </a:rPr>
              <a:t>Психологическая реабилитация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7622232" cy="685800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одростка с </a:t>
            </a:r>
            <a:r>
              <a:rPr lang="ru-RU" sz="2800" dirty="0" err="1" smtClean="0"/>
              <a:t>девиантным</a:t>
            </a:r>
            <a:r>
              <a:rPr lang="ru-RU" sz="2800" dirty="0" smtClean="0"/>
              <a:t> поведением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00167"/>
            <a:ext cx="5256584" cy="42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5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4176464" cy="4831431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>
                <a:effectLst/>
              </a:rPr>
              <a:t>Психологическая реабилитация- это восстановление психологического статуса воспитанников, создание благоприятных условий для позитивного личностного развития.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556" y="105273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Психологическая реабилитация- это восстановление психологического статуса воспитанников, создание благоприятных условий для позитивного личностного развития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83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85801"/>
            <a:ext cx="4968552" cy="5263479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Цель психологической реабилитации является преодоление в сознании подростка с </a:t>
            </a:r>
            <a:r>
              <a:rPr lang="ru-RU" sz="2800" dirty="0" err="1">
                <a:effectLst/>
              </a:rPr>
              <a:t>девиантным</a:t>
            </a:r>
            <a:r>
              <a:rPr lang="ru-RU" sz="2800" dirty="0">
                <a:effectLst/>
              </a:rPr>
              <a:t> поведением, представление о его ненужности и никчёмности как личности.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69686"/>
            <a:ext cx="3842494" cy="57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7200800" cy="726975"/>
          </a:xfrm>
        </p:spPr>
        <p:txBody>
          <a:bodyPr>
            <a:normAutofit fontScale="85000" lnSpcReduction="10000"/>
          </a:bodyPr>
          <a:lstStyle/>
          <a:p>
            <a:pPr marL="18288" lvl="0" indent="0">
              <a:buNone/>
            </a:pPr>
            <a:r>
              <a:rPr lang="ru-RU" sz="3200" dirty="0" smtClean="0">
                <a:effectLst/>
              </a:rPr>
              <a:t>Принимать ребенка таким какой он есть.</a:t>
            </a:r>
            <a:endParaRPr lang="ru-RU" sz="3200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7707086" cy="5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1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6096000" cy="870991"/>
          </a:xfrm>
        </p:spPr>
        <p:txBody>
          <a:bodyPr/>
          <a:lstStyle/>
          <a:p>
            <a:pPr marL="18288" lvl="0" indent="0">
              <a:buNone/>
            </a:pPr>
            <a:r>
              <a:rPr lang="ru-RU" sz="4000" dirty="0">
                <a:effectLst/>
              </a:rPr>
              <a:t>Принцип единства.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80" y="908720"/>
            <a:ext cx="835242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0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6096000" cy="10150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>
                <a:effectLst/>
              </a:rPr>
              <a:t>Принцип последовательности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44471"/>
            <a:ext cx="8172399" cy="5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47377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400" dirty="0">
                <a:solidFill>
                  <a:srgbClr val="FFC000"/>
                </a:solidFill>
                <a:effectLst/>
              </a:rPr>
              <a:t>Этапы психологической реабилитации: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dirty="0" smtClean="0">
                <a:effectLst/>
              </a:rPr>
              <a:t>Диагностика</a:t>
            </a:r>
            <a:r>
              <a:rPr lang="ru-RU" sz="3200" dirty="0">
                <a:effectLst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dirty="0" smtClean="0">
                <a:effectLst/>
              </a:rPr>
              <a:t>Индивидуальное </a:t>
            </a:r>
            <a:r>
              <a:rPr lang="ru-RU" sz="3200" dirty="0">
                <a:effectLst/>
              </a:rPr>
              <a:t>консультирование.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dirty="0" smtClean="0">
                <a:effectLst/>
              </a:rPr>
              <a:t>Индивидуальные </a:t>
            </a:r>
            <a:r>
              <a:rPr lang="ru-RU" sz="3200" dirty="0">
                <a:effectLst/>
              </a:rPr>
              <a:t>коррекционные занятия.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200" dirty="0" smtClean="0">
                <a:effectLst/>
              </a:rPr>
              <a:t>Коррекционно-развивающая </a:t>
            </a:r>
            <a:r>
              <a:rPr lang="ru-RU" sz="3200" dirty="0">
                <a:effectLst/>
              </a:rPr>
              <a:t>деятельность.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2415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"/>
            <a:ext cx="8050088" cy="63813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РЕКОМЕНДАЦИИ: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- организовать спокойный режим,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- создать атмосферу доверия,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- психологическая поддержка,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- создать ситуации успеха,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- Укрепить самооценку.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330</TotalTime>
  <Words>140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Слайд 1</vt:lpstr>
      <vt:lpstr>Психологическая реабилитация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реабилитация</dc:title>
  <dc:creator>Пользователь</dc:creator>
  <cp:lastModifiedBy>Сергей</cp:lastModifiedBy>
  <cp:revision>21</cp:revision>
  <dcterms:created xsi:type="dcterms:W3CDTF">2014-12-21T10:07:19Z</dcterms:created>
  <dcterms:modified xsi:type="dcterms:W3CDTF">2015-11-15T14:01:39Z</dcterms:modified>
</cp:coreProperties>
</file>