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12.07.2014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12.07.2014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12.07.2014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12.07.2014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12.07.2014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12.07.2014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12.07.2014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12.07.2014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12.07.2014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332656"/>
            <a:ext cx="6172200" cy="6042266"/>
          </a:xfrm>
        </p:spPr>
        <p:txBody>
          <a:bodyPr/>
          <a:lstStyle/>
          <a:p>
            <a:pPr indent="457200" algn="just">
              <a:spcBef>
                <a:spcPts val="0"/>
              </a:spcBef>
            </a:pPr>
            <a:r>
              <a:rPr lang="ru-RU" sz="3200" i="1" dirty="0" smtClean="0"/>
              <a:t>Привратники поднимают с травы огромный блестящий ключ, вкладывают в замочную скважину и поворачивают его в замке. И ворота, повторяя ту же мелодию, с которой раздвигался занавес, широко распахиваются.</a:t>
            </a:r>
            <a:endParaRPr lang="ru-RU" sz="32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34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Эркер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Rimma</dc:creator>
  <cp:lastModifiedBy>Rimma</cp:lastModifiedBy>
  <cp:revision>1</cp:revision>
  <dcterms:created xsi:type="dcterms:W3CDTF">2014-07-12T13:58:56Z</dcterms:created>
  <dcterms:modified xsi:type="dcterms:W3CDTF">2014-07-12T14:04:43Z</dcterms:modified>
</cp:coreProperties>
</file>