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4096"/>
          </a:xfrm>
        </p:spPr>
        <p:txBody>
          <a:bodyPr anchor="b"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i="1" dirty="0" smtClean="0"/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Прочитайте стихотворение В.Д.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Берестова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«Отражение». Постарайтесь мысленно увидеть картину, которую описал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поэт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темны луга и пляжи.                  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Вбирая сумрак, лес притих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Темнеет край небес. И даже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Темна трава у ног моих.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глубоко в долине где-то 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Блестит река,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Острей клинка,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 последний отблеск света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Несут на гривах облака.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208912" cy="792087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Спишите предложения из поэмы А.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Пушкина «Руслан и Людмила». Заполните пропуски словами с корнем, указанным в скобках.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5040560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И __ (-мер-/-мир-) душа в Руслане.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Кто из вас согласен __ 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скоч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-) за дочерью моей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гордостью __ (-им-/-я-) и __        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ровн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-) отвечала.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день__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блест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блист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-) лучезарный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__ (-клон-/-клан-) главу,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натужа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грудь… Неверный продолжает путь.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Луною замок __ 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-).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Пред ними стелется ___ 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ровн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____(-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-/-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туча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надо мной.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040560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замерла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душа в Руслане.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Кто из вас согласен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скакать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дочерью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моей? 3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Наина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гордостью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внимала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равнодушно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отвечала.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Но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блистает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лучезарный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Склонив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главу,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натужа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грудь… Неверный продолжает путь.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Луною замок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озарён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Пред ними стелется 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равнина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Собиралась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туча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надо мной.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Прочитайте стихотворение В.Д. Берестова «Отражение». Постарайтесь мысленно увидеть картину, которую описал поэт.</vt:lpstr>
      <vt:lpstr>Спишите предложения из поэмы А. С. Пушкина «Руслан и Людмила». Заполните пропуски словами с корнем, указанным в скобках. </vt:lpstr>
      <vt:lpstr>Проверь себя.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Прочитайте стихотворение В.Д. Берестова «Отражение». Постарайтесь мысленно увидеть картину, которую описал поэт.</dc:title>
  <dc:creator>Rimma</dc:creator>
  <cp:lastModifiedBy>Rimma</cp:lastModifiedBy>
  <cp:revision>4</cp:revision>
  <dcterms:created xsi:type="dcterms:W3CDTF">2014-07-12T19:29:08Z</dcterms:created>
  <dcterms:modified xsi:type="dcterms:W3CDTF">2014-07-12T20:04:59Z</dcterms:modified>
</cp:coreProperties>
</file>