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936103"/>
          </a:xfrm>
        </p:spPr>
        <p:txBody>
          <a:bodyPr anchor="t">
            <a:normAutofit fontScale="90000"/>
          </a:bodyPr>
          <a:lstStyle/>
          <a:p>
            <a:r>
              <a:rPr lang="ru-RU" dirty="0" smtClean="0"/>
              <a:t>Прочитайте текст.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628800"/>
            <a:ext cx="7920880" cy="4896544"/>
          </a:xfrm>
        </p:spPr>
        <p:txBody>
          <a:bodyPr/>
          <a:lstStyle/>
          <a:p>
            <a:pPr indent="457200" algn="just">
              <a:spcBef>
                <a:spcPts val="0"/>
              </a:spcBef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слове 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расстилать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пишется два 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И вот почему. На первое заканчивается приставка 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рас-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так как корень начинается с глухого согласного. Со второго 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начинается корень 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36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стил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-.</a:t>
            </a:r>
          </a:p>
          <a:p>
            <a:pPr indent="457200" algn="just">
              <a:spcBef>
                <a:spcPts val="0"/>
              </a:spcBef>
            </a:pP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Поэтому в слове 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расстилать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пишется две </a:t>
            </a:r>
            <a:r>
              <a:rPr lang="ru-RU" sz="36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864095"/>
          </a:xfrm>
        </p:spPr>
        <p:txBody>
          <a:bodyPr anchor="t"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Составьте словосочетания с данными парами слов.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424936" cy="5256584"/>
          </a:xfrm>
        </p:spPr>
        <p:txBody>
          <a:bodyPr>
            <a:normAutofit fontScale="92500"/>
          </a:bodyPr>
          <a:lstStyle/>
          <a:p>
            <a:pPr algn="just"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Спишите – спешите     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умолять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умалять</a:t>
            </a:r>
          </a:p>
          <a:p>
            <a:pPr algn="just"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обижать – обежать       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старожил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сторожил</a:t>
            </a:r>
          </a:p>
          <a:p>
            <a:pPr algn="just"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посидеть – поседеть     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запивать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запевать</a:t>
            </a:r>
          </a:p>
          <a:p>
            <a:pPr algn="just"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проживал –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прожевал    окотиться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окатиться</a:t>
            </a:r>
            <a:endParaRPr lang="ru-RU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развивается – развевается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увидать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увядать</a:t>
            </a:r>
          </a:p>
          <a:p>
            <a:pPr algn="just"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полоскать – поласкать      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лезть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лесть</a:t>
            </a:r>
          </a:p>
          <a:p>
            <a:pPr algn="just"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посветить – посвятить        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послать 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постлать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93</Words>
  <Application>Microsoft Office PowerPoint</Application>
  <PresentationFormat>Экран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Прочитайте текст. </vt:lpstr>
      <vt:lpstr>Составьте словосочетания с данными парами слов.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Прочитайте текст. </dc:title>
  <dc:creator>Rimma</dc:creator>
  <cp:lastModifiedBy>Rimma</cp:lastModifiedBy>
  <cp:revision>2</cp:revision>
  <dcterms:created xsi:type="dcterms:W3CDTF">2014-07-12T20:34:38Z</dcterms:created>
  <dcterms:modified xsi:type="dcterms:W3CDTF">2014-07-12T20:52:35Z</dcterms:modified>
</cp:coreProperties>
</file>