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 anchor="t">
            <a:normAutofit fontScale="90000"/>
          </a:bodyPr>
          <a:lstStyle/>
          <a:p>
            <a:r>
              <a:rPr lang="ru-RU" dirty="0" smtClean="0"/>
              <a:t>Прочитайте текст.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920880" cy="4896544"/>
          </a:xfrm>
        </p:spPr>
        <p:txBody>
          <a:bodyPr/>
          <a:lstStyle/>
          <a:p>
            <a:pPr indent="457200" algn="just"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слове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расстилать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пишется два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 вот почему. На первое заканчивается приставка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рас-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 как корень начинается с глухого согласного. Со второго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начинается корень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стил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-.</a:t>
            </a:r>
          </a:p>
          <a:p>
            <a:pPr indent="457200" algn="just"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Поэтому в слове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расстилать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пишется две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 anchor="t"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Составьте словосочетания с данными парами слов.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5256584"/>
          </a:xfrm>
        </p:spPr>
        <p:txBody>
          <a:bodyPr>
            <a:normAutofit fontScale="92500"/>
          </a:bodyPr>
          <a:lstStyle/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Спишите – спешите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умолять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умалять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обижать – обежать      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старожил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сторожил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посидеть – поседеть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запивать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запевать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проживал –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прожевал    окотиться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окатиться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развивается – развевается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увидать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увядать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полоскать – поласкать 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лезть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лесть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посветить – посвятить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послать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постлать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93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Прочитайте текст. </vt:lpstr>
      <vt:lpstr>Составьте словосочетания с данными парами слов.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Прочитайте текст. </dc:title>
  <dc:creator>Rimma</dc:creator>
  <cp:lastModifiedBy>Rimma</cp:lastModifiedBy>
  <cp:revision>2</cp:revision>
  <dcterms:created xsi:type="dcterms:W3CDTF">2014-07-12T20:34:38Z</dcterms:created>
  <dcterms:modified xsi:type="dcterms:W3CDTF">2014-07-12T20:52:35Z</dcterms:modified>
</cp:coreProperties>
</file>