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B855-BC2B-4235-AF6D-EBF1860123C5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79E8-F1F2-4ED7-8156-980B5DF76E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B855-BC2B-4235-AF6D-EBF1860123C5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79E8-F1F2-4ED7-8156-980B5DF76E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B855-BC2B-4235-AF6D-EBF1860123C5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79E8-F1F2-4ED7-8156-980B5DF76E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B855-BC2B-4235-AF6D-EBF1860123C5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79E8-F1F2-4ED7-8156-980B5DF76E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B855-BC2B-4235-AF6D-EBF1860123C5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79E8-F1F2-4ED7-8156-980B5DF76E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B855-BC2B-4235-AF6D-EBF1860123C5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79E8-F1F2-4ED7-8156-980B5DF76E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B855-BC2B-4235-AF6D-EBF1860123C5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79E8-F1F2-4ED7-8156-980B5DF76E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B855-BC2B-4235-AF6D-EBF1860123C5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79E8-F1F2-4ED7-8156-980B5DF76E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B855-BC2B-4235-AF6D-EBF1860123C5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79E8-F1F2-4ED7-8156-980B5DF76E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B855-BC2B-4235-AF6D-EBF1860123C5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79E8-F1F2-4ED7-8156-980B5DF76E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B855-BC2B-4235-AF6D-EBF1860123C5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D79E8-F1F2-4ED7-8156-980B5DF76E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BB855-BC2B-4235-AF6D-EBF1860123C5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D79E8-F1F2-4ED7-8156-980B5DF76E4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то12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500174"/>
            <a:ext cx="3929090" cy="5214998"/>
          </a:xfrm>
          <a:prstGeom prst="rect">
            <a:avLst/>
          </a:prstGeom>
        </p:spPr>
      </p:pic>
      <p:pic>
        <p:nvPicPr>
          <p:cNvPr id="6" name="Рисунок 5" descr="Фото12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1500174"/>
            <a:ext cx="3426146" cy="51435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348" y="285728"/>
            <a:ext cx="7929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сентября был проведён «Осенний марафон». Учащиеся 5 Б класса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то12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142984"/>
            <a:ext cx="2643206" cy="5500726"/>
          </a:xfrm>
          <a:prstGeom prst="rect">
            <a:avLst/>
          </a:prstGeom>
        </p:spPr>
      </p:pic>
      <p:pic>
        <p:nvPicPr>
          <p:cNvPr id="6" name="Рисунок 5" descr="Фото12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1142984"/>
            <a:ext cx="2926080" cy="5500726"/>
          </a:xfrm>
          <a:prstGeom prst="rect">
            <a:avLst/>
          </a:prstGeom>
        </p:spPr>
      </p:pic>
      <p:pic>
        <p:nvPicPr>
          <p:cNvPr id="8" name="Рисунок 7" descr="Фото124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1142984"/>
            <a:ext cx="2926080" cy="55445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8596" y="0"/>
            <a:ext cx="8143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 сентября проводился субботник (учащиеся 5 Б класса)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22</Words>
  <Application>Microsoft Office PowerPoint</Application>
  <PresentationFormat>Экран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1</cp:revision>
  <dcterms:created xsi:type="dcterms:W3CDTF">2015-09-12T14:30:52Z</dcterms:created>
  <dcterms:modified xsi:type="dcterms:W3CDTF">2015-09-12T14:40:42Z</dcterms:modified>
</cp:coreProperties>
</file>