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970-4811-4AA9-A3EB-8C9C488B90EA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0C8F-2197-490D-B122-CB94CBDCD5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1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857760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здоровом теле -  здоровый дух!»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5 Б класса делают утреннюю зарядку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1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714884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сентября в 5 Б классе был проведён классный час «Пожарным можешь ты не быть, но правила противопожарной безопасности ты знать обязан!»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1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сентября был проведён классный час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талантлив». Вот так учащиеся 5 Б класса ответили на вопрос «Кто считает себя талантливым человеком?»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1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4357686" cy="2711790"/>
          </a:xfrm>
          <a:prstGeom prst="rect">
            <a:avLst/>
          </a:prstGeom>
        </p:spPr>
      </p:pic>
      <p:pic>
        <p:nvPicPr>
          <p:cNvPr id="5" name="Рисунок 4" descr="Фото1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0"/>
            <a:ext cx="2926080" cy="3901440"/>
          </a:xfrm>
          <a:prstGeom prst="rect">
            <a:avLst/>
          </a:prstGeom>
        </p:spPr>
      </p:pic>
      <p:pic>
        <p:nvPicPr>
          <p:cNvPr id="6" name="Рисунок 5" descr="Фото1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6560"/>
            <a:ext cx="2926080" cy="3901440"/>
          </a:xfrm>
          <a:prstGeom prst="rect">
            <a:avLst/>
          </a:prstGeom>
        </p:spPr>
      </p:pic>
      <p:pic>
        <p:nvPicPr>
          <p:cNvPr id="7" name="Рисунок 6" descr="Фото12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956560"/>
            <a:ext cx="2926080" cy="3901440"/>
          </a:xfrm>
          <a:prstGeom prst="rect">
            <a:avLst/>
          </a:prstGeom>
        </p:spPr>
      </p:pic>
      <p:pic>
        <p:nvPicPr>
          <p:cNvPr id="8" name="Рисунок 7" descr="Фото12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0" y="3929066"/>
            <a:ext cx="2926080" cy="2928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528834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в 5 Б классе был проведён урок по терроризму и экстремизму «Мы против террора!»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qyLkty4SV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0"/>
            <a:ext cx="4786314" cy="2928934"/>
          </a:xfrm>
          <a:prstGeom prst="rect">
            <a:avLst/>
          </a:prstGeom>
        </p:spPr>
      </p:pic>
      <p:pic>
        <p:nvPicPr>
          <p:cNvPr id="5" name="Рисунок 4" descr="Фото1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956560"/>
            <a:ext cx="2926080" cy="3901440"/>
          </a:xfrm>
          <a:prstGeom prst="rect">
            <a:avLst/>
          </a:prstGeom>
        </p:spPr>
      </p:pic>
      <p:pic>
        <p:nvPicPr>
          <p:cNvPr id="7" name="Рисунок 6" descr="Фото12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6560"/>
            <a:ext cx="2926080" cy="3901440"/>
          </a:xfrm>
          <a:prstGeom prst="rect">
            <a:avLst/>
          </a:prstGeom>
        </p:spPr>
      </p:pic>
      <p:pic>
        <p:nvPicPr>
          <p:cNvPr id="8" name="Рисунок 7" descr="Фото12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956560"/>
            <a:ext cx="2926080" cy="3901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57148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 готовимся к «Осеннему марафону»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Б класс). Классный руководитель: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Фатхуллина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Рафаилевна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ZXbiPlFZ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429124" cy="5251709"/>
          </a:xfrm>
          <a:prstGeom prst="rect">
            <a:avLst/>
          </a:prstGeom>
        </p:spPr>
      </p:pic>
      <p:pic>
        <p:nvPicPr>
          <p:cNvPr id="5" name="Рисунок 4" descr="d-SXLR3S0q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571868" cy="5286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28834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«Папа, мама, школа, я - вместе дружная семья»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Б класс)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107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</cp:revision>
  <dcterms:created xsi:type="dcterms:W3CDTF">2015-09-08T15:21:25Z</dcterms:created>
  <dcterms:modified xsi:type="dcterms:W3CDTF">2015-09-08T15:55:21Z</dcterms:modified>
</cp:coreProperties>
</file>