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70" d="100"/>
          <a:sy n="70" d="100"/>
        </p:scale>
        <p:origin x="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F351-CE74-45DE-9100-C61D31687E09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6A0-F6A1-4FDF-97B9-280ED51C7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17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F351-CE74-45DE-9100-C61D31687E09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6A0-F6A1-4FDF-97B9-280ED51C7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9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F351-CE74-45DE-9100-C61D31687E09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6A0-F6A1-4FDF-97B9-280ED51C7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50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F351-CE74-45DE-9100-C61D31687E09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6A0-F6A1-4FDF-97B9-280ED51C7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0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F351-CE74-45DE-9100-C61D31687E09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6A0-F6A1-4FDF-97B9-280ED51C7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9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F351-CE74-45DE-9100-C61D31687E09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6A0-F6A1-4FDF-97B9-280ED51C7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0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F351-CE74-45DE-9100-C61D31687E09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6A0-F6A1-4FDF-97B9-280ED51C7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70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F351-CE74-45DE-9100-C61D31687E09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6A0-F6A1-4FDF-97B9-280ED51C7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22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F351-CE74-45DE-9100-C61D31687E09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6A0-F6A1-4FDF-97B9-280ED51C7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46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F351-CE74-45DE-9100-C61D31687E09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6A0-F6A1-4FDF-97B9-280ED51C7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97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F351-CE74-45DE-9100-C61D31687E09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16A0-F6A1-4FDF-97B9-280ED51C7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30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5F351-CE74-45DE-9100-C61D31687E09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116A0-F6A1-4FDF-97B9-280ED51C7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33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960" y="185647"/>
            <a:ext cx="7584081" cy="6486706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grpSp>
        <p:nvGrpSpPr>
          <p:cNvPr id="8" name="Группа 7"/>
          <p:cNvGrpSpPr/>
          <p:nvPr/>
        </p:nvGrpSpPr>
        <p:grpSpPr>
          <a:xfrm>
            <a:off x="3400326" y="185647"/>
            <a:ext cx="1064529" cy="4120515"/>
            <a:chOff x="2674957" y="185647"/>
            <a:chExt cx="1064529" cy="412051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674961" y="185647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b="0" i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674960" y="770422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674959" y="1355197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674959" y="1939972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674958" y="2524747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674958" y="3109522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674957" y="3721387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4464850" y="1953516"/>
            <a:ext cx="1096369" cy="2923874"/>
            <a:chOff x="3739481" y="1953516"/>
            <a:chExt cx="1096369" cy="292387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739482" y="1953516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771325" y="2524746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771323" y="3146321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b="0" i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739481" y="3731096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771323" y="4292615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5561216" y="3124283"/>
            <a:ext cx="1082968" cy="3529346"/>
            <a:chOff x="4835847" y="3124283"/>
            <a:chExt cx="1082968" cy="3529346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854290" y="3124283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849247" y="3729854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835847" y="4306162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838368" y="4904650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838368" y="5502939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838367" y="6068854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6625741" y="3109521"/>
            <a:ext cx="1096368" cy="2978192"/>
            <a:chOff x="5900372" y="3109521"/>
            <a:chExt cx="1096368" cy="2978192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5932215" y="3109521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b="0" i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910072" y="3694296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918815" y="4320923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918815" y="4890936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900372" y="5502938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b="0" i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7724628" y="1939971"/>
            <a:ext cx="1075406" cy="4708744"/>
            <a:chOff x="6999259" y="1939971"/>
            <a:chExt cx="1075406" cy="4708744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6999263" y="1939971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999263" y="2524746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010140" y="3116834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010140" y="3729377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010140" y="4292615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ы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6999263" y="4897709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10140" y="5470665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b="0" i="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6999259" y="6063940"/>
              <a:ext cx="10645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</a:t>
              </a:r>
              <a:endParaRPr lang="ru-RU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8809734" y="3138422"/>
            <a:ext cx="10645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313659" y="3109520"/>
            <a:ext cx="10645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85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</Words>
  <Application>Microsoft Office PowerPoint</Application>
  <PresentationFormat>Широкоэкранный</PresentationFormat>
  <Paragraphs>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2015-10-15T04:47:06Z</dcterms:created>
  <dcterms:modified xsi:type="dcterms:W3CDTF">2015-10-15T05:44:46Z</dcterms:modified>
</cp:coreProperties>
</file>