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9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1142-9FA5-4C1B-8062-D5A7090B7848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6282-26AE-48C8-A575-82473E9B2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1142-9FA5-4C1B-8062-D5A7090B7848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6282-26AE-48C8-A575-82473E9B2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1142-9FA5-4C1B-8062-D5A7090B7848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6282-26AE-48C8-A575-82473E9B2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1142-9FA5-4C1B-8062-D5A7090B7848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6282-26AE-48C8-A575-82473E9B2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1142-9FA5-4C1B-8062-D5A7090B7848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6282-26AE-48C8-A575-82473E9B2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1142-9FA5-4C1B-8062-D5A7090B7848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6282-26AE-48C8-A575-82473E9B2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1142-9FA5-4C1B-8062-D5A7090B7848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6282-26AE-48C8-A575-82473E9B2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1142-9FA5-4C1B-8062-D5A7090B7848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6282-26AE-48C8-A575-82473E9B2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1142-9FA5-4C1B-8062-D5A7090B7848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6282-26AE-48C8-A575-82473E9B2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1142-9FA5-4C1B-8062-D5A7090B7848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6282-26AE-48C8-A575-82473E9B2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721142-9FA5-4C1B-8062-D5A7090B7848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61A6282-26AE-48C8-A575-82473E9B2C88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721142-9FA5-4C1B-8062-D5A7090B7848}" type="datetimeFigureOut">
              <a:rPr lang="ru-RU" smtClean="0"/>
              <a:t>28.09.2015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1A6282-26AE-48C8-A575-82473E9B2C88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DEYiBQYERck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85786" y="357166"/>
            <a:ext cx="714380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27 сентября в подростковом клубе «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Сандугач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» прошёл праздничный концерт ко Дню пожилых. Учащиеся 5 б класса приняли активное участие в организации и проведении этого мероприятия! Лучшим выступлением стал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флешмоб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dirty="0" err="1" smtClean="0">
                <a:latin typeface="Times New Roman" pitchFamily="18" charset="0"/>
                <a:cs typeface="Times New Roman" pitchFamily="18" charset="0"/>
              </a:rPr>
              <a:t>миниспектакль</a:t>
            </a:r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 о Красной Шапочке 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38</Words>
  <Application>Microsoft Office PowerPoint</Application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Слайд 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Пк</dc:creator>
  <cp:lastModifiedBy>Пк</cp:lastModifiedBy>
  <cp:revision>1</cp:revision>
  <dcterms:created xsi:type="dcterms:W3CDTF">2015-09-28T18:53:21Z</dcterms:created>
  <dcterms:modified xsi:type="dcterms:W3CDTF">2015-09-28T18:56:35Z</dcterms:modified>
</cp:coreProperties>
</file>