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35709-47DB-4AA3-A9BF-EA4D60345C60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2C285-557A-42DC-B755-D7D2B8F35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2C285-557A-42DC-B755-D7D2B8F3584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D1FC-BD2B-4EFF-B28B-652D39A364A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ACB-1CC6-434B-B2E3-4DFBAF742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7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D1FC-BD2B-4EFF-B28B-652D39A364A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ACB-1CC6-434B-B2E3-4DFBAF742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4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D1FC-BD2B-4EFF-B28B-652D39A364A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ACB-1CC6-434B-B2E3-4DFBAF742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00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D1FC-BD2B-4EFF-B28B-652D39A364A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ACB-1CC6-434B-B2E3-4DFBAF742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D1FC-BD2B-4EFF-B28B-652D39A364A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ACB-1CC6-434B-B2E3-4DFBAF742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0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D1FC-BD2B-4EFF-B28B-652D39A364A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ACB-1CC6-434B-B2E3-4DFBAF742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46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D1FC-BD2B-4EFF-B28B-652D39A364A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ACB-1CC6-434B-B2E3-4DFBAF742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2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D1FC-BD2B-4EFF-B28B-652D39A364A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ACB-1CC6-434B-B2E3-4DFBAF742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0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D1FC-BD2B-4EFF-B28B-652D39A364A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ACB-1CC6-434B-B2E3-4DFBAF742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99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D1FC-BD2B-4EFF-B28B-652D39A364A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ACB-1CC6-434B-B2E3-4DFBAF742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73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D1FC-BD2B-4EFF-B28B-652D39A364A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00ACB-1CC6-434B-B2E3-4DFBAF742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52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D1FC-BD2B-4EFF-B28B-652D39A364AA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00ACB-1CC6-434B-B2E3-4DFBAF742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8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62292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готовность</a:t>
            </a:r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Психологическая готовность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939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•	Учебная мотивация;</a:t>
            </a:r>
          </a:p>
          <a:p>
            <a:pPr marL="0" indent="0">
              <a:buNone/>
            </a:pPr>
            <a:r>
              <a:rPr lang="ru-RU" dirty="0" smtClean="0"/>
              <a:t>•	Определенный уровень развития интеллектуальной сферы;</a:t>
            </a:r>
          </a:p>
          <a:p>
            <a:pPr marL="0" indent="0">
              <a:buNone/>
            </a:pPr>
            <a:r>
              <a:rPr lang="ru-RU" dirty="0" smtClean="0"/>
              <a:t>•	Определенный уровень развития произвольной сферы  (волевая сфера).</a:t>
            </a:r>
          </a:p>
        </p:txBody>
      </p:sp>
    </p:spTree>
    <p:extLst>
      <p:ext uri="{BB962C8B-B14F-4D97-AF65-F5344CB8AC3E}">
        <p14:creationId xmlns:p14="http://schemas.microsoft.com/office/powerpoint/2010/main" val="9325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7" y="3428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dirty="0" smtClean="0"/>
              <a:t>Внутренняя позиция ученика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431192" cy="361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5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7" y="3428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произвольности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398368" cy="35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7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7" y="3428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dirty="0" smtClean="0"/>
              <a:t>Самооценка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57531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3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7" y="3428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Интеллектуальная готовность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ru-RU" dirty="0"/>
              <a:t>уровень развития </a:t>
            </a:r>
            <a:r>
              <a:rPr lang="ru-RU" dirty="0" smtClean="0"/>
              <a:t>памяти;</a:t>
            </a:r>
          </a:p>
          <a:p>
            <a:r>
              <a:rPr lang="ru-RU" dirty="0" smtClean="0"/>
              <a:t>уровень развития внимания; </a:t>
            </a:r>
          </a:p>
          <a:p>
            <a:r>
              <a:rPr lang="ru-RU" dirty="0" smtClean="0"/>
              <a:t>уровень развития наглядно-образного мышления;</a:t>
            </a:r>
          </a:p>
          <a:p>
            <a:r>
              <a:rPr lang="ru-RU" dirty="0" smtClean="0"/>
              <a:t>уровень развития </a:t>
            </a:r>
            <a:r>
              <a:rPr lang="ru-RU" dirty="0"/>
              <a:t>речь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и </a:t>
            </a:r>
            <a:r>
              <a:rPr lang="ru-RU" dirty="0"/>
              <a:t>т.д.</a:t>
            </a:r>
          </a:p>
        </p:txBody>
      </p:sp>
    </p:spTree>
    <p:extLst>
      <p:ext uri="{BB962C8B-B14F-4D97-AF65-F5344CB8AC3E}">
        <p14:creationId xmlns:p14="http://schemas.microsoft.com/office/powerpoint/2010/main" val="18752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7" y="3428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Психологическая </a:t>
            </a:r>
            <a:r>
              <a:rPr lang="ru-RU" dirty="0"/>
              <a:t>готовность к школе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lvl="0"/>
            <a:r>
              <a:rPr lang="ru-RU" dirty="0"/>
              <a:t>Учебная мотивация, ребенок должен хотеть </a:t>
            </a:r>
            <a:r>
              <a:rPr lang="ru-RU" dirty="0" smtClean="0"/>
              <a:t>учиться;</a:t>
            </a:r>
            <a:endParaRPr lang="ru-RU" dirty="0"/>
          </a:p>
          <a:p>
            <a:pPr lvl="0"/>
            <a:r>
              <a:rPr lang="ru-RU" dirty="0" err="1"/>
              <a:t>Сформированность</a:t>
            </a:r>
            <a:r>
              <a:rPr lang="ru-RU" dirty="0"/>
              <a:t> внутренней позиции </a:t>
            </a:r>
            <a:r>
              <a:rPr lang="ru-RU" dirty="0" smtClean="0"/>
              <a:t>школьника;</a:t>
            </a:r>
            <a:endParaRPr lang="ru-RU" dirty="0"/>
          </a:p>
          <a:p>
            <a:pPr lvl="0"/>
            <a:r>
              <a:rPr lang="ru-RU" dirty="0"/>
              <a:t>Интеллектуальная </a:t>
            </a:r>
            <a:r>
              <a:rPr lang="ru-RU" dirty="0" smtClean="0"/>
              <a:t>сфера.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8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-1295"/>
            <a:ext cx="9165704" cy="687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9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55</Words>
  <Application>Microsoft Office PowerPoint</Application>
  <PresentationFormat>Экран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Психологическая готовность : </vt:lpstr>
      <vt:lpstr>Внутренняя позиция ученика</vt:lpstr>
      <vt:lpstr>Развитие произвольности</vt:lpstr>
      <vt:lpstr>Самооценка</vt:lpstr>
      <vt:lpstr>Интеллектуальная готовность</vt:lpstr>
      <vt:lpstr>Психологическая готовность к школе 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Ольха</dc:creator>
  <cp:lastModifiedBy>user</cp:lastModifiedBy>
  <cp:revision>6</cp:revision>
  <dcterms:created xsi:type="dcterms:W3CDTF">2015-10-14T19:13:16Z</dcterms:created>
  <dcterms:modified xsi:type="dcterms:W3CDTF">2015-10-15T04:50:16Z</dcterms:modified>
</cp:coreProperties>
</file>