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9239088169535"/>
          <c:y val="4.1116005873715132E-2"/>
          <c:w val="0.61142862350539562"/>
          <c:h val="0.829143339461421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Работа №1</c:v>
                </c:pt>
                <c:pt idx="1">
                  <c:v>Работа №2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</c:v>
                </c:pt>
                <c:pt idx="1">
                  <c:v>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Работа №1</c:v>
                </c:pt>
                <c:pt idx="1">
                  <c:v>Работа №2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Работа №1</c:v>
                </c:pt>
                <c:pt idx="1">
                  <c:v>Работа №2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995392"/>
        <c:axId val="29996928"/>
      </c:barChart>
      <c:catAx>
        <c:axId val="29995392"/>
        <c:scaling>
          <c:orientation val="minMax"/>
        </c:scaling>
        <c:delete val="0"/>
        <c:axPos val="l"/>
        <c:majorTickMark val="out"/>
        <c:minorTickMark val="none"/>
        <c:tickLblPos val="nextTo"/>
        <c:crossAx val="29996928"/>
        <c:crosses val="autoZero"/>
        <c:auto val="1"/>
        <c:lblAlgn val="ctr"/>
        <c:lblOffset val="100"/>
        <c:noMultiLvlLbl val="0"/>
      </c:catAx>
      <c:valAx>
        <c:axId val="29996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9995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17E044-719D-42B9-B199-378AECF1555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1B6CED-3C57-4B42-909F-86F33C256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89;&#1072;&#1084;&#1086;&#1089;&#1090;&#1086;&#1103;&#1090;&#1077;&#1083;&#1100;&#1085;&#1072;&#1103;%20&#1088;&#1072;&#1073;&#1086;&#1090;&#1072;.docx" TargetMode="External"/><Relationship Id="rId2" Type="http://schemas.openxmlformats.org/officeDocument/2006/relationships/hyperlink" Target="&#1041;&#1077;&#1083;&#1082;&#1072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0;&#1089;&#1090;&#1077;&#1084;&#1072;%20&#1082;&#1086;&#1085;&#1090;&#1088;&#1086;&#1083;&#1103;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56;&#1040;&#1042;&#1054;&#1055;&#1048;&#1057;&#1040;&#1053;&#1048;&#1045;%20%20&#1055;&#1056;&#1048;&#1057;&#1058;&#1040;&#1042;&#1054;&#1050;.docx" TargetMode="External"/><Relationship Id="rId2" Type="http://schemas.openxmlformats.org/officeDocument/2006/relationships/hyperlink" Target="&#1058;&#1077;&#1084;&#1072;&#1090;&#1080;&#1095;&#1077;&#1089;&#1082;&#1080;&#1081;%20&#1076;&#1080;&#1090;&#1082;&#1090;&#1072;&#1085;&#1090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6;&#1084;&#1087;&#1083;&#1077;&#1082;&#1089;&#1085;&#1099;&#1081;%20&#1072;&#1085;&#1072;&#1083;&#1080;&#1079;%20&#1090;&#1077;&#1082;&#1089;&#1090;&#1072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7;&#1072;&#1095;&#1105;&#1090;&#8470;1,10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системы контроля  знаний , умений и навыков при подготовке  к ЕГЭ.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7859216" cy="1752600"/>
          </a:xfrm>
        </p:spPr>
        <p:txBody>
          <a:bodyPr/>
          <a:lstStyle/>
          <a:p>
            <a:r>
              <a:rPr lang="ru-RU" dirty="0" smtClean="0"/>
              <a:t> Учитель Сесорова </a:t>
            </a:r>
            <a:r>
              <a:rPr lang="ru-RU" dirty="0"/>
              <a:t>Елена Леонидовна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Итоговый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тестирование в режиме ЕГЭ</a:t>
            </a:r>
          </a:p>
          <a:p>
            <a:endParaRPr lang="ru-RU" dirty="0" smtClean="0"/>
          </a:p>
          <a:p>
            <a:r>
              <a:rPr lang="ru-RU" dirty="0" err="1" smtClean="0"/>
              <a:t>статград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итогового контроля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429684" cy="19954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428868"/>
            <a:ext cx="8301038" cy="3929090"/>
          </a:xfrm>
        </p:spPr>
        <p:txBody>
          <a:bodyPr/>
          <a:lstStyle/>
          <a:p>
            <a:r>
              <a:rPr lang="ru-RU" dirty="0" err="1" smtClean="0"/>
              <a:t>Контроль-важнейший</a:t>
            </a:r>
            <a:r>
              <a:rPr lang="ru-RU" dirty="0" smtClean="0"/>
              <a:t> фактор в процессе обучения</a:t>
            </a:r>
            <a:r>
              <a:rPr lang="en-US" dirty="0" smtClean="0"/>
              <a:t>,</a:t>
            </a:r>
            <a:r>
              <a:rPr lang="ru-RU" dirty="0" smtClean="0"/>
              <a:t>позволяющий определить </a:t>
            </a:r>
            <a:r>
              <a:rPr lang="ru-RU" dirty="0" err="1" smtClean="0"/>
              <a:t>объём,уровень</a:t>
            </a:r>
            <a:r>
              <a:rPr lang="ru-RU" dirty="0" smtClean="0"/>
              <a:t> и качество усвоения учебного материала, выявляющий как </a:t>
            </a:r>
            <a:r>
              <a:rPr lang="ru-RU" dirty="0" err="1" smtClean="0"/>
              <a:t>успехи,так</a:t>
            </a:r>
            <a:r>
              <a:rPr lang="ru-RU" dirty="0" smtClean="0"/>
              <a:t> и пробелы в </a:t>
            </a:r>
            <a:r>
              <a:rPr lang="ru-RU" dirty="0" err="1" smtClean="0"/>
              <a:t>умениях,знаниях</a:t>
            </a:r>
            <a:r>
              <a:rPr lang="ru-RU" dirty="0" smtClean="0"/>
              <a:t> и навыках </a:t>
            </a:r>
            <a:r>
              <a:rPr lang="ru-RU" dirty="0" err="1" smtClean="0"/>
              <a:t>учащихся,вносящий</a:t>
            </a:r>
            <a:r>
              <a:rPr lang="ru-RU" dirty="0" smtClean="0"/>
              <a:t> необходимые коррективы в процессе подготовки к ЕГЭ.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Виды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Входящий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Предварительный.</a:t>
            </a:r>
          </a:p>
          <a:p>
            <a:endParaRPr lang="ru-RU" dirty="0" smtClean="0"/>
          </a:p>
          <a:p>
            <a:r>
              <a:rPr lang="ru-RU" dirty="0" smtClean="0"/>
              <a:t>Текущий.</a:t>
            </a:r>
          </a:p>
          <a:p>
            <a:endParaRPr lang="ru-RU" dirty="0" smtClean="0"/>
          </a:p>
          <a:p>
            <a:r>
              <a:rPr lang="ru-RU" dirty="0" smtClean="0"/>
              <a:t>Промежуточный.</a:t>
            </a:r>
          </a:p>
          <a:p>
            <a:endParaRPr lang="ru-RU" dirty="0" smtClean="0"/>
          </a:p>
          <a:p>
            <a:r>
              <a:rPr lang="ru-RU" dirty="0" smtClean="0"/>
              <a:t>Итоговый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Формы  входящего  контроля.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0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 Диктант с  грамматическим заданием.</a:t>
            </a:r>
          </a:p>
          <a:p>
            <a:endParaRPr lang="ru-RU" dirty="0" smtClean="0">
              <a:hlinkClick r:id="rId2" action="ppaction://hlinkfile"/>
            </a:endParaRPr>
          </a:p>
          <a:p>
            <a:endParaRPr lang="ru-RU" dirty="0" smtClean="0">
              <a:hlinkClick r:id="rId2" action="ppaction://hlinkfile"/>
            </a:endParaRPr>
          </a:p>
          <a:p>
            <a:r>
              <a:rPr lang="ru-RU" dirty="0" smtClean="0"/>
              <a:t> Тестирование.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Самостоятельная  работа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2" action="ppaction://hlinkfile"/>
              </a:rPr>
              <a:t>Таблица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Предварительный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тематический  диктант</a:t>
            </a:r>
          </a:p>
          <a:p>
            <a:r>
              <a:rPr lang="ru-RU" dirty="0" smtClean="0">
                <a:hlinkClick r:id="rId2" action="ppaction://hlinkfile"/>
              </a:rPr>
              <a:t>тематический словарный диктант 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тестовые задания</a:t>
            </a:r>
            <a:endParaRPr lang="ru-RU" dirty="0" smtClean="0"/>
          </a:p>
          <a:p>
            <a:r>
              <a:rPr lang="ru-RU" dirty="0" smtClean="0"/>
              <a:t>самостоятельная работа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Текущий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 усвоения теоретического материала </a:t>
            </a:r>
          </a:p>
          <a:p>
            <a:r>
              <a:rPr lang="ru-RU" dirty="0" smtClean="0">
                <a:hlinkClick r:id="rId2" action="ppaction://hlinkfile"/>
              </a:rPr>
              <a:t>комплексный анализ текста</a:t>
            </a:r>
            <a:endParaRPr lang="ru-RU" dirty="0" smtClean="0"/>
          </a:p>
          <a:p>
            <a:r>
              <a:rPr lang="ru-RU" dirty="0" smtClean="0"/>
              <a:t>словарный  диктант</a:t>
            </a:r>
          </a:p>
          <a:p>
            <a:r>
              <a:rPr lang="ru-RU" dirty="0" smtClean="0"/>
              <a:t>индивидуальная работа по карточкам</a:t>
            </a:r>
          </a:p>
          <a:p>
            <a:r>
              <a:rPr lang="ru-RU" dirty="0" smtClean="0"/>
              <a:t>индивидуальное тестирование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Промежуточный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Зачёт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Контрольное тестирование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диагностическая карта зачётов (ф.и.о.)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000372"/>
          <a:ext cx="8501119" cy="2892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105"/>
                <a:gridCol w="669597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77"/>
              </a:tblGrid>
              <a:tr h="870906">
                <a:tc>
                  <a:txBody>
                    <a:bodyPr/>
                    <a:lstStyle/>
                    <a:p>
                      <a:r>
                        <a:rPr lang="ru-RU" dirty="0" smtClean="0"/>
                        <a:t>№ зачёта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Практич</a:t>
                      </a:r>
                      <a:r>
                        <a:rPr lang="ru-RU" dirty="0" smtClean="0"/>
                        <a:t>. часть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 </a:t>
                      </a:r>
                      <a:r>
                        <a:rPr lang="ru-RU" baseline="0" dirty="0" smtClean="0"/>
                        <a:t> по теории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414</TotalTime>
  <Words>156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Организация системы контроля  знаний , умений и навыков при подготовке  к ЕГЭ.</vt:lpstr>
      <vt:lpstr>Презентация PowerPoint</vt:lpstr>
      <vt:lpstr>              Виды контроля</vt:lpstr>
      <vt:lpstr>       Формы  входящего  контроля.</vt:lpstr>
      <vt:lpstr>Диагностика</vt:lpstr>
      <vt:lpstr>      Предварительный контроль</vt:lpstr>
      <vt:lpstr>         Текущий контроль</vt:lpstr>
      <vt:lpstr>          Промежуточный контроль</vt:lpstr>
      <vt:lpstr>Индивидуальная диагностическая карта зачётов (ф.и.о.)</vt:lpstr>
      <vt:lpstr>       Итоговый контроль</vt:lpstr>
      <vt:lpstr>Мониторинг итогового контроля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системы контроля  знаний , умений и навыков при подготовке  к ЕГЭ.</dc:title>
  <dc:creator>User</dc:creator>
  <cp:lastModifiedBy>Сергей</cp:lastModifiedBy>
  <cp:revision>47</cp:revision>
  <dcterms:created xsi:type="dcterms:W3CDTF">2013-01-08T09:25:16Z</dcterms:created>
  <dcterms:modified xsi:type="dcterms:W3CDTF">2015-11-02T10:44:58Z</dcterms:modified>
</cp:coreProperties>
</file>