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3300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A2D6B8-B92A-40EA-B829-5BB1E5C2F97D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3D8779-3F51-44A8-BB1F-ACB34D8CE5F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6584C1-2BF8-456F-AD4D-35B65B0E14DE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E28298-DB99-4D8F-A932-4B858143669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15B7A6B-14A6-40C6-8577-DAEE5946F305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BD2DD9-7E6E-4577-8EB6-E86A2118A1FE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02C31-6F1B-47D3-9926-14C96C344D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B99BC6-03A7-4A3E-BD3D-08D705B74DF2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D97-754F-4210-B9F7-A620F36082F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628D96-0D17-4597-A642-CE6AD6D95297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1B0DC-7A8C-468F-B6A8-FB25AACF90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3A3905-9962-4E90-B463-5E18DC5D86CC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E34D5-A159-4989-B7B4-1687732B3E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BE1009-B23E-42A5-9D97-F1C6E3ED40AE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D5864-621D-4918-8170-238CFCCF586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EEA8E9-2EE2-4B22-9D8F-AEAC5593A5BD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AEDFB-60B7-4C9B-AE28-575AF695D5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6A89CE-22E0-4C3B-865F-7B2A7CB3FF55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BA79A-3BED-4A65-9EA1-B3DC47F293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C83E3B-CA79-4A72-989C-45A303D10401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BC713-2D15-4FA0-A41E-7368AF6C25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AC22B4-178A-42AF-BE09-FE9B8960AB54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0DC39-80F4-4344-BEE2-741D99FE35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AE9214-E930-42D0-8CA3-CD93F7931613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5B326-7E84-4BEF-8A56-555A3CE000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F34A7-429F-47F4-ABBA-D7A6264B2993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05044-8E6F-49D5-B1C1-206F87BFFF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88074BF-F4E9-4181-A485-0F67B1DA058E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CD64BE-A632-4402-AC2B-F0CF5D1EE7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4868863"/>
            <a:ext cx="8424862" cy="1685925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«У КАЖДОГО ПО-СВОЕМУ»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349500"/>
            <a:ext cx="5832475" cy="838200"/>
          </a:xfrm>
        </p:spPr>
        <p:txBody>
          <a:bodyPr/>
          <a:lstStyle/>
          <a:p>
            <a:r>
              <a:rPr lang="ru-RU" sz="6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Своя игра</a:t>
            </a:r>
            <a:endParaRPr lang="ru-RU" sz="60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525A-BAC0-4FD9-9A45-8DA14FA48576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Самый верхний банан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важная птица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Толкать палец в каждый пирог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каждой бочке затычка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Утреннее солнце не светит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ничто не вечно под луной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1269" name="Picture 5" descr="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649287" cy="90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EEB1-574B-4ED4-AFA7-EE7EAAE20AD4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sz="36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«У каждого по-своему»</a:t>
            </a:r>
            <a:r>
              <a:rPr lang="ru-RU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ru-RU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Финский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писатель </a:t>
            </a:r>
            <a: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Марти </a:t>
            </a:r>
            <a:r>
              <a:rPr lang="ru-RU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Ларни</a:t>
            </a:r>
            <a: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утверждает: «Существует примерно пять тысяч способов выражения одной и той же мысли». Давайте попробуем проверить это утверждение  –  сравним английские и русские фразеологизмы. Я называю английский фразеологизм, а вы называете его русский эквивалент.</a:t>
            </a: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3076" name="Picture 4" descr="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260350"/>
            <a:ext cx="428625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EB05-92EB-45BD-A325-EF533CA106D7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>
              <a:buFontTx/>
              <a:buNone/>
            </a:pP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Индийское лето – </a:t>
            </a:r>
            <a:endParaRPr lang="en-US" sz="44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Выбор женщины – </a:t>
            </a:r>
            <a:endParaRPr lang="en-US" sz="44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Быть в чьих-то туфлях </a:t>
            </a:r>
            <a:r>
              <a:rPr lang="en-US" sz="4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– </a:t>
            </a:r>
          </a:p>
          <a:p>
            <a:pPr>
              <a:buFontTx/>
              <a:buNone/>
            </a:pPr>
            <a:r>
              <a:rPr lang="ru-RU" sz="4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Китайская загадка – </a:t>
            </a:r>
            <a:endParaRPr lang="ru-RU" sz="44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1" name="Picture 5" descr="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60350"/>
            <a:ext cx="542925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20227-3BF4-4167-992D-AF3C50BCC351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 algn="just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Индийское лето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бабье лето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Выбор женщины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белый танец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в чьих-то туфлях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в чужой шкуре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Китайская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загадка–  </a:t>
            </a:r>
            <a:r>
              <a:rPr lang="ru-RU" sz="4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головоломка</a:t>
            </a:r>
            <a:endParaRPr lang="ru-RU" sz="40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713" y="260350"/>
            <a:ext cx="549275" cy="792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D986B-A8F4-47B2-90FA-BCD8D9135C6C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lvl="0"/>
            <a:r>
              <a:rPr lang="ru-RU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Солнечный душ – </a:t>
            </a:r>
          </a:p>
          <a:p>
            <a:pPr lvl="0"/>
            <a:r>
              <a:rPr lang="ru-RU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Вечер куриц – </a:t>
            </a:r>
          </a:p>
          <a:p>
            <a:pPr lvl="0"/>
            <a:r>
              <a:rPr lang="ru-RU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Следовать за собственным носом – </a:t>
            </a:r>
          </a:p>
          <a:p>
            <a:pPr lvl="0"/>
            <a:r>
              <a:rPr lang="ru-RU" sz="4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Черный  алмаз </a:t>
            </a:r>
            <a:r>
              <a:rPr lang="ru-RU" sz="4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– </a:t>
            </a:r>
            <a:endParaRPr lang="ru-RU" sz="40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6149" name="Picture 5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88913"/>
            <a:ext cx="636587" cy="86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35CA-FB24-4F3C-84CB-CE2658C50979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endParaRPr lang="ru-RU" b="1">
              <a:solidFill>
                <a:srgbClr val="0033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 algn="just"/>
            <a:r>
              <a:rPr lang="ru-RU" sz="3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Солнечный душ – </a:t>
            </a:r>
            <a:r>
              <a:rPr lang="ru-RU" sz="3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грибной дождь</a:t>
            </a:r>
            <a:endParaRPr lang="ru-RU" sz="3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/>
            <a:r>
              <a:rPr lang="ru-RU" sz="3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Вечер куриц – </a:t>
            </a:r>
            <a:r>
              <a:rPr lang="ru-RU" sz="3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девичник</a:t>
            </a:r>
            <a:endParaRPr lang="ru-RU" sz="3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/>
            <a:r>
              <a:rPr lang="ru-RU" sz="3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Следовать за собственным носом – </a:t>
            </a:r>
            <a:r>
              <a:rPr lang="ru-RU" sz="3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идти куда глаза глядят</a:t>
            </a:r>
            <a:endParaRPr lang="ru-RU" sz="3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/>
            <a:r>
              <a:rPr lang="ru-RU" sz="3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Черный  алмаз – </a:t>
            </a:r>
            <a:r>
              <a:rPr lang="ru-RU" sz="3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черное золото (уголь)</a:t>
            </a:r>
            <a:endParaRPr lang="ru-RU" sz="3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7173" name="Picture 5" descr="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600075" cy="86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EE00C-644A-421A-8315-8A46617835E1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/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Пирог в небе – </a:t>
            </a:r>
          </a:p>
          <a:p>
            <a:pPr lvl="0"/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Яйцо в гнезде – </a:t>
            </a:r>
          </a:p>
          <a:p>
            <a:pPr lvl="0"/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Боль в шее – </a:t>
            </a:r>
          </a:p>
          <a:p>
            <a:pPr lvl="0"/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Как бык в китайском магазине – </a:t>
            </a: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8197" name="Picture 5" descr="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606425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64910-38C5-491C-9AB4-37EB821760A4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Пирог в небе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журавль в небе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Яйцо в гнезде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заначка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Боль в шее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зануда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бык в китайском магазине – </a:t>
            </a:r>
            <a:r>
              <a:rPr lang="ru-RU" sz="4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слон в посудной лавке</a:t>
            </a:r>
            <a:endParaRPr lang="ru-RU" sz="4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9221" name="Picture 5" descr="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649287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06E-AA67-4DF1-B703-646D1BC06C5D}" type="datetime1">
              <a:rPr lang="ru-RU"/>
              <a:pPr/>
              <a:t>10.11.2013</a:t>
            </a:fld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74638"/>
            <a:ext cx="6119813" cy="777875"/>
          </a:xfrm>
        </p:spPr>
        <p:txBody>
          <a:bodyPr/>
          <a:lstStyle/>
          <a:p>
            <a:r>
              <a:rPr lang="ru-RU" b="1" dirty="0" smtClean="0">
                <a:solidFill>
                  <a:srgbClr val="003300"/>
                </a:solidFill>
              </a:rPr>
              <a:t>ФРАЗЕОЛОГИЗМ</a:t>
            </a: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0" algn="just"/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Самый верхний банан – </a:t>
            </a:r>
            <a:endParaRPr lang="ru-RU" sz="4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lvl="0" algn="just"/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Толкать </a:t>
            </a:r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палец в каждый пирог – </a:t>
            </a:r>
          </a:p>
          <a:p>
            <a:pPr lvl="0" algn="just"/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Утреннее солнце не светит – </a:t>
            </a:r>
          </a:p>
          <a:p>
            <a:pPr>
              <a:buFontTx/>
              <a:buNone/>
            </a:pPr>
            <a:endParaRPr lang="ru-RU" dirty="0">
              <a:solidFill>
                <a:srgbClr val="003300"/>
              </a:solidFill>
            </a:endParaRPr>
          </a:p>
        </p:txBody>
      </p:sp>
      <p:pic>
        <p:nvPicPr>
          <p:cNvPr id="10245" name="Picture 5" descr="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88913"/>
            <a:ext cx="584200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чинение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Сочинение</Template>
  <TotalTime>13</TotalTime>
  <Words>235</Words>
  <Application>Microsoft Office PowerPoint</Application>
  <PresentationFormat>Экран (4:3)</PresentationFormat>
  <Paragraphs>50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Сочинение</vt:lpstr>
      <vt:lpstr>«У КАЖДОГО ПО-СВОЕМУ»</vt:lpstr>
      <vt:lpstr>«У каждого по-своему» </vt:lpstr>
      <vt:lpstr>ФРАЗЕОЛОГИЗМ</vt:lpstr>
      <vt:lpstr>Слайд 4</vt:lpstr>
      <vt:lpstr>ФРАЗЕОЛОГИЗМ</vt:lpstr>
      <vt:lpstr>Слайд 6</vt:lpstr>
      <vt:lpstr>ФРАЗЕОЛОГИЗМ</vt:lpstr>
      <vt:lpstr>ФРАЗЕОЛОГИЗМ</vt:lpstr>
      <vt:lpstr>ФРАЗЕОЛОГИЗМ</vt:lpstr>
      <vt:lpstr>ФРАЗЕОЛОГИЗМ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 КАЖДОГО ПО-СВОЕМУ»</dc:title>
  <dc:creator>Александр</dc:creator>
  <cp:lastModifiedBy>Александр</cp:lastModifiedBy>
  <cp:revision>2</cp:revision>
  <dcterms:created xsi:type="dcterms:W3CDTF">2013-11-10T19:57:11Z</dcterms:created>
  <dcterms:modified xsi:type="dcterms:W3CDTF">2013-11-10T20:10:21Z</dcterms:modified>
</cp:coreProperties>
</file>