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78" r:id="rId4"/>
    <p:sldId id="257" r:id="rId5"/>
    <p:sldId id="259" r:id="rId6"/>
    <p:sldId id="261" r:id="rId7"/>
    <p:sldId id="262" r:id="rId8"/>
    <p:sldId id="263" r:id="rId9"/>
    <p:sldId id="279" r:id="rId10"/>
    <p:sldId id="264" r:id="rId11"/>
    <p:sldId id="265" r:id="rId12"/>
    <p:sldId id="266" r:id="rId13"/>
    <p:sldId id="283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logo"/>
          <p:cNvPicPr>
            <a:picLocks noChangeAspect="1" noChangeArrowheads="1"/>
          </p:cNvPicPr>
          <p:nvPr/>
        </p:nvPicPr>
        <p:blipFill>
          <a:blip r:embed="rId2"/>
          <a:srcRect t="23669"/>
          <a:stretch>
            <a:fillRect/>
          </a:stretch>
        </p:blipFill>
        <p:spPr bwMode="auto">
          <a:xfrm>
            <a:off x="2124075" y="368300"/>
            <a:ext cx="4811713" cy="21971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492375"/>
            <a:ext cx="7772400" cy="1470025"/>
          </a:xfrm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65625"/>
            <a:ext cx="6400800" cy="1511300"/>
          </a:xfrm>
          <a:ln w="9525"/>
        </p:spPr>
        <p:txBody>
          <a:bodyPr/>
          <a:lstStyle>
            <a:lvl1pPr marL="0" indent="0" algn="ctr">
              <a:buFontTx/>
              <a:buNone/>
              <a:defRPr sz="2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95AC31FA-628E-4E8C-B5A5-6218988ED0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BFBD1-D61D-4D43-B14D-A6C022AD71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6563" y="188913"/>
            <a:ext cx="2178050" cy="5937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25" y="188913"/>
            <a:ext cx="6383338" cy="5937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2C37A-79BD-48A5-9100-B489624E6A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B56B0-6AC9-4661-829E-269BAAB79C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98625-F1EE-42E8-9D53-75FF6DA0EC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600200"/>
            <a:ext cx="4244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2F2A4-D438-46ED-B72A-3AE9C7521F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E21B6-DBB4-4AA4-9F6F-FB9D44B423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8FF83-1B5E-41FC-B578-DCAFB122B6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A12EB-BE20-4ED5-9F17-8319414ED1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055C8-6EDF-480F-A93E-CD2D5C0DE2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EBD0A-497B-4374-A4E9-966E40A857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107950" y="1484313"/>
            <a:ext cx="8893175" cy="4752975"/>
          </a:xfrm>
          <a:prstGeom prst="rect">
            <a:avLst/>
          </a:prstGeom>
          <a:solidFill>
            <a:srgbClr val="FFFFFF">
              <a:alpha val="50000"/>
            </a:srgbClr>
          </a:solidFill>
          <a:ln w="63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188913"/>
            <a:ext cx="7345363" cy="11525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6337300"/>
            <a:ext cx="2339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31765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9575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FADC116A-9B63-48D7-A8BC-A0640A72559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250825" y="476250"/>
            <a:ext cx="1152525" cy="792163"/>
          </a:xfrm>
          <a:prstGeom prst="rtTriangle">
            <a:avLst/>
          </a:prstGeom>
          <a:solidFill>
            <a:srgbClr val="FF0000"/>
          </a:solidFill>
          <a:ln w="127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 rot="-1661596">
            <a:off x="323850" y="44450"/>
            <a:ext cx="863600" cy="647700"/>
          </a:xfrm>
          <a:prstGeom prst="triangle">
            <a:avLst>
              <a:gd name="adj" fmla="val 50000"/>
            </a:avLst>
          </a:prstGeom>
          <a:solidFill>
            <a:srgbClr val="99CC00"/>
          </a:solidFill>
          <a:ln w="12700">
            <a:solidFill>
              <a:srgbClr val="8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6" name="Oval 12"/>
          <p:cNvSpPr>
            <a:spLocks noChangeArrowheads="1"/>
          </p:cNvSpPr>
          <p:nvPr/>
        </p:nvSpPr>
        <p:spPr bwMode="auto">
          <a:xfrm>
            <a:off x="612775" y="790575"/>
            <a:ext cx="719138" cy="6477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00200"/>
            <a:ext cx="8642350" cy="45259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857364"/>
            <a:ext cx="7772400" cy="1470025"/>
          </a:xfrm>
        </p:spPr>
        <p:txBody>
          <a:bodyPr/>
          <a:lstStyle/>
          <a:p>
            <a:r>
              <a:rPr lang="ru-RU" dirty="0" smtClean="0"/>
              <a:t>Интеллектуальная игра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3143248"/>
            <a:ext cx="6400800" cy="1511300"/>
          </a:xfrm>
        </p:spPr>
        <p:txBody>
          <a:bodyPr/>
          <a:lstStyle/>
          <a:p>
            <a:r>
              <a:rPr lang="ru-RU" sz="5400" dirty="0" smtClean="0"/>
              <a:t>«Ума палата»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4214818"/>
            <a:ext cx="1022786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«Человеческий ум воспитывается учением и мышлением».</a:t>
            </a:r>
          </a:p>
          <a:p>
            <a:r>
              <a:rPr lang="ru-RU" sz="2400" dirty="0" smtClean="0"/>
              <a:t>                                                                                   Цицерон</a:t>
            </a:r>
          </a:p>
          <a:p>
            <a:pPr algn="r"/>
            <a:endParaRPr lang="ru-RU" sz="2400" dirty="0" smtClean="0"/>
          </a:p>
          <a:p>
            <a:pPr algn="ctr"/>
            <a:r>
              <a:rPr lang="ru-RU" sz="2400" dirty="0" smtClean="0"/>
              <a:t>«Никогда не поздно поумнеть».</a:t>
            </a:r>
          </a:p>
          <a:p>
            <a:pPr algn="ctr"/>
            <a:r>
              <a:rPr lang="ru-RU" sz="2400" dirty="0" smtClean="0"/>
              <a:t>                                      Д.Дефо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32037"/>
            <a:ext cx="8642350" cy="4525963"/>
          </a:xfrm>
        </p:spPr>
        <p:txBody>
          <a:bodyPr/>
          <a:lstStyle/>
          <a:p>
            <a:r>
              <a:rPr lang="ru-RU" dirty="0" smtClean="0"/>
              <a:t>Этот жанр приключенческого кино возник в США в начале</a:t>
            </a:r>
            <a:r>
              <a:rPr lang="en-US" dirty="0" smtClean="0"/>
              <a:t> XX </a:t>
            </a:r>
            <a:r>
              <a:rPr lang="ru-RU" dirty="0" smtClean="0"/>
              <a:t> века.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8642350" cy="4525963"/>
          </a:xfrm>
        </p:spPr>
        <p:txBody>
          <a:bodyPr/>
          <a:lstStyle/>
          <a:p>
            <a:r>
              <a:rPr lang="ru-RU" dirty="0" smtClean="0"/>
              <a:t>Если дипломат говорит «да», это значит «может быть»; если он говорит «может быть», это значит «нет», а если он говорит «нет», это значит… Закончите фразу.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Как называется единица со 100 нулями?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0099"/>
                </a:solidFill>
              </a:rPr>
              <a:t>Это название имеет крупнейшая в мире поисковая система Интернета, созданная выходцем из России Сергеем Бриком.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0"/>
            <a:ext cx="8686800" cy="639762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C00000"/>
                </a:solidFill>
              </a:rPr>
              <a:t>Игра со зрителями</a:t>
            </a: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714348" y="1714488"/>
            <a:ext cx="8215370" cy="3046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ea typeface="Times New Roman" pitchFamily="18" charset="0"/>
              </a:rPr>
              <a:t>Одна девочка написала: « Двести сорок + двести сорок = четыреста сорок». Она не ошиблась?</a:t>
            </a:r>
          </a:p>
          <a:p>
            <a:pPr marL="514350" lvl="0" indent="-514350" eaLnBrk="0" hangingPunct="0"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«У сильного  всегда  бессильный  виноват,  тому  в  истории  мы  тьму  примеров  слышим». </a:t>
            </a:r>
            <a:br>
              <a:rPr lang="ru-RU" sz="24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Какое  число  вы  услышали  в  этом  отрывке  из  басни  И.А. Крылова  «Волк и  ягнёнок»?</a:t>
            </a:r>
          </a:p>
          <a:p>
            <a:pPr marL="514350" lvl="0" indent="-514350" eaLnBrk="0" hangingPunct="0"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Какая водица только для грамотных годится?</a:t>
            </a:r>
          </a:p>
          <a:p>
            <a:pPr marL="514350" lvl="0" indent="-514350" eaLnBrk="0" hangingPunct="0"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Безымянный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414724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28600" y="5867400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Чьи болельщики  ответят на большее количество вопросов, </a:t>
            </a:r>
          </a:p>
          <a:p>
            <a:pPr lvl="0" algn="ctr" eaLnBrk="0" hangingPunct="0"/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той команде присваивается 1 очко.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9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9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32037"/>
            <a:ext cx="8642350" cy="4525963"/>
          </a:xfrm>
        </p:spPr>
        <p:txBody>
          <a:bodyPr/>
          <a:lstStyle/>
          <a:p>
            <a:r>
              <a:rPr lang="ru-RU" dirty="0" smtClean="0"/>
              <a:t>С какого слова начинается гимн России?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Ученики парикмахеров учатся бритью опасной бритвой на предмете, который всем известен с детства. Он позволяет оценить и качество, и безопасность бритья, хотя никакой щетины на нем нет. А что делает этот предмет, когда ученик допускает оплошность?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32037"/>
            <a:ext cx="8642350" cy="4525963"/>
          </a:xfrm>
        </p:spPr>
        <p:txBody>
          <a:bodyPr/>
          <a:lstStyle/>
          <a:p>
            <a:r>
              <a:rPr lang="ru-RU" dirty="0" smtClean="0"/>
              <a:t>Какой язык является самым распространенным?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32037"/>
            <a:ext cx="8642350" cy="4525963"/>
          </a:xfrm>
        </p:spPr>
        <p:txBody>
          <a:bodyPr/>
          <a:lstStyle/>
          <a:p>
            <a:r>
              <a:rPr lang="ru-RU" dirty="0" smtClean="0"/>
              <a:t>Раньше это обозначало легкую временную постройку, служащую обычно для торговли на ярмарках. Затем народный театр, зрелище комического характера. Что это?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32037"/>
            <a:ext cx="8642350" cy="4525963"/>
          </a:xfrm>
        </p:spPr>
        <p:txBody>
          <a:bodyPr/>
          <a:lstStyle/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«Я и энергия, и пластмасса, и ткань, и косметика, и лекарство, и даже жир. Назови, что я?»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32037"/>
            <a:ext cx="8642350" cy="4525963"/>
          </a:xfrm>
        </p:spPr>
        <p:txBody>
          <a:bodyPr/>
          <a:lstStyle/>
          <a:p>
            <a:r>
              <a:rPr lang="ru-RU" dirty="0" smtClean="0"/>
              <a:t>« И Терек, прыгая, как львица с косматой гривой на спине, ревел…»  Какую ошибку допустил М.Ю.Лермонтов в этом стихотворении?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85800" y="1219200"/>
            <a:ext cx="8458200" cy="4525963"/>
          </a:xfrm>
        </p:spPr>
        <p:txBody>
          <a:bodyPr/>
          <a:lstStyle/>
          <a:p>
            <a:r>
              <a:rPr lang="ru-RU" b="1" dirty="0" smtClean="0">
                <a:solidFill>
                  <a:srgbClr val="003399"/>
                </a:solidFill>
              </a:rPr>
              <a:t>В течении 1 минуты команды отвечают</a:t>
            </a:r>
            <a:r>
              <a:rPr lang="en-US" b="1" dirty="0" smtClean="0">
                <a:solidFill>
                  <a:srgbClr val="003399"/>
                </a:solidFill>
              </a:rPr>
              <a:t> </a:t>
            </a:r>
            <a:r>
              <a:rPr lang="ru-RU" b="1" dirty="0" smtClean="0">
                <a:solidFill>
                  <a:srgbClr val="003399"/>
                </a:solidFill>
              </a:rPr>
              <a:t>письменно  на вопрос и отдают ответ членам жюри.  </a:t>
            </a:r>
          </a:p>
          <a:p>
            <a:r>
              <a:rPr lang="ru-RU" b="1" dirty="0" smtClean="0">
                <a:solidFill>
                  <a:srgbClr val="003399"/>
                </a:solidFill>
              </a:rPr>
              <a:t> Баллы, полученные  по результатам конкурса болельщиков, прибавляются к баллам команды.  </a:t>
            </a:r>
          </a:p>
          <a:p>
            <a:r>
              <a:rPr lang="ru-RU" b="1" dirty="0" smtClean="0">
                <a:solidFill>
                  <a:srgbClr val="003399"/>
                </a:solidFill>
              </a:rPr>
              <a:t>Победителем считается та команда, которая набрала наибольшее количество баллов.</a:t>
            </a:r>
          </a:p>
          <a:p>
            <a:pPr>
              <a:buNone/>
            </a:pPr>
            <a:endParaRPr lang="ru-RU" b="1" dirty="0" smtClean="0">
              <a:solidFill>
                <a:srgbClr val="003399"/>
              </a:solidFill>
            </a:endParaRPr>
          </a:p>
          <a:p>
            <a:endParaRPr lang="ru-RU" b="1" dirty="0" smtClean="0">
              <a:solidFill>
                <a:srgbClr val="003399"/>
              </a:solidFill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981200" y="381000"/>
            <a:ext cx="4648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Условия игры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5" name="Рисунок 4" descr="Безымянный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414724" cy="6858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32037"/>
            <a:ext cx="8642350" cy="4525963"/>
          </a:xfrm>
        </p:spPr>
        <p:txBody>
          <a:bodyPr/>
          <a:lstStyle/>
          <a:p>
            <a:r>
              <a:rPr lang="ru-RU" dirty="0" smtClean="0"/>
              <a:t>Что больше – верста или километр?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32037"/>
            <a:ext cx="8642350" cy="4525963"/>
          </a:xfrm>
        </p:spPr>
        <p:txBody>
          <a:bodyPr/>
          <a:lstStyle/>
          <a:p>
            <a:r>
              <a:rPr lang="ru-RU" dirty="0" smtClean="0"/>
              <a:t>Какой город на севере России считают родиной Деда Мороза?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32037"/>
            <a:ext cx="8642350" cy="4525963"/>
          </a:xfrm>
        </p:spPr>
        <p:txBody>
          <a:bodyPr/>
          <a:lstStyle/>
          <a:p>
            <a:r>
              <a:rPr lang="ru-RU" dirty="0" smtClean="0"/>
              <a:t>Сколько секунд в одном часе?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332037"/>
            <a:ext cx="8642350" cy="4525963"/>
          </a:xfrm>
        </p:spPr>
        <p:txBody>
          <a:bodyPr/>
          <a:lstStyle/>
          <a:p>
            <a:r>
              <a:rPr lang="ru-RU" dirty="0" smtClean="0"/>
              <a:t>Назовите художника-мариниста, написавшего картину «Девятый вал».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Этот продукт является частью кондитерских изделий. Пришел он из Индии, откуда попал к персам</a:t>
            </a:r>
            <a:r>
              <a:rPr lang="ru-RU" smtClean="0"/>
              <a:t>, арабам</a:t>
            </a:r>
            <a:r>
              <a:rPr lang="ru-RU" dirty="0" smtClean="0"/>
              <a:t>, затем Колумб привез его в Америку.</a:t>
            </a:r>
          </a:p>
          <a:p>
            <a:pPr>
              <a:buNone/>
            </a:pPr>
            <a:r>
              <a:rPr lang="ru-RU" dirty="0" smtClean="0"/>
              <a:t>   Что это такое, если известно, что у нас его получают из простой свеклы?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642350" cy="452596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Назовите яму, имеющую </a:t>
            </a:r>
          </a:p>
          <a:p>
            <a:pPr algn="ctr">
              <a:buNone/>
            </a:pPr>
            <a:r>
              <a:rPr lang="ru-RU" dirty="0" smtClean="0"/>
              <a:t>прямое отношение к музыке.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Редкие зоопарки мира имеют в своей коллекции этого зверька, хотя он широко распространен, его нетрудно поймать, и он неплохо переносит неволю. Вот только посетителям и служителям такого зоопарка пришлось бы выдавать противогазы. Назовите зверька.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8"/>
            <a:ext cx="8642350" cy="4525963"/>
          </a:xfrm>
        </p:spPr>
        <p:txBody>
          <a:bodyPr/>
          <a:lstStyle/>
          <a:p>
            <a:r>
              <a:rPr lang="ru-RU" dirty="0" smtClean="0"/>
              <a:t>Их называли живое лекарство. Еще Авиценна рекомендовал их для лечения туберкулеза, при сотрясении мозга, истериях и эпилепсии. Начиная с эпохи Возрождения они стали первейшим средством врачебной помощи.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32037"/>
            <a:ext cx="8642350" cy="4525963"/>
          </a:xfrm>
        </p:spPr>
        <p:txBody>
          <a:bodyPr/>
          <a:lstStyle/>
          <a:p>
            <a:r>
              <a:rPr lang="ru-RU" dirty="0" smtClean="0"/>
              <a:t>Именно столько музыкантов в квинтете.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32037"/>
            <a:ext cx="8642350" cy="4525963"/>
          </a:xfrm>
        </p:spPr>
        <p:txBody>
          <a:bodyPr/>
          <a:lstStyle/>
          <a:p>
            <a:r>
              <a:rPr lang="ru-RU" dirty="0" smtClean="0"/>
              <a:t>Как называется прозрачный искусственно ограненный алмаз?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7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642350" cy="4525963"/>
          </a:xfrm>
        </p:spPr>
        <p:txBody>
          <a:bodyPr/>
          <a:lstStyle/>
          <a:p>
            <a:r>
              <a:rPr lang="ru-RU" dirty="0" smtClean="0"/>
              <a:t>В канадской провинции Новая Шотландия, как гласит закон, нельзя поливать лужайки… В каком случае?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9_Edugray">
  <a:themeElements>
    <a:clrScheme name="Edu white lin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 white lin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u white lin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white lin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white lin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white lin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white lin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white lin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white lin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white lin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white lin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white lin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white lin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white lin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59_Edugray</Template>
  <TotalTime>419</TotalTime>
  <Words>548</Words>
  <Application>Microsoft Office PowerPoint</Application>
  <PresentationFormat>Экран (4:3)</PresentationFormat>
  <Paragraphs>62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59_Edugray</vt:lpstr>
      <vt:lpstr>Интеллектуальная игра</vt:lpstr>
      <vt:lpstr>Слайд 2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 </vt:lpstr>
      <vt:lpstr>Вопрос 8</vt:lpstr>
      <vt:lpstr>Вопрос 9</vt:lpstr>
      <vt:lpstr>Вопрос 10</vt:lpstr>
      <vt:lpstr>Игра со зрителями</vt:lpstr>
      <vt:lpstr>Вопрос 11</vt:lpstr>
      <vt:lpstr>Вопрос 12</vt:lpstr>
      <vt:lpstr>Вопрос 13</vt:lpstr>
      <vt:lpstr>Вопрос 14</vt:lpstr>
      <vt:lpstr>Вопрос 15</vt:lpstr>
      <vt:lpstr>Вопрос 16</vt:lpstr>
      <vt:lpstr>Вопрос 17</vt:lpstr>
      <vt:lpstr>Вопрос 18</vt:lpstr>
      <vt:lpstr>Вопрос 19</vt:lpstr>
      <vt:lpstr>Вопрос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игра</dc:title>
  <dc:creator>User</dc:creator>
  <cp:lastModifiedBy>User</cp:lastModifiedBy>
  <cp:revision>33</cp:revision>
  <dcterms:created xsi:type="dcterms:W3CDTF">2014-06-08T15:40:12Z</dcterms:created>
  <dcterms:modified xsi:type="dcterms:W3CDTF">2015-10-19T18:12:00Z</dcterms:modified>
</cp:coreProperties>
</file>