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0" r:id="rId2"/>
    <p:sldId id="268" r:id="rId3"/>
    <p:sldId id="266" r:id="rId4"/>
    <p:sldId id="271" r:id="rId5"/>
    <p:sldId id="272" r:id="rId6"/>
    <p:sldId id="277" r:id="rId7"/>
    <p:sldId id="267" r:id="rId8"/>
    <p:sldId id="269" r:id="rId9"/>
    <p:sldId id="274" r:id="rId10"/>
    <p:sldId id="273" r:id="rId11"/>
    <p:sldId id="275" r:id="rId12"/>
    <p:sldId id="256" r:id="rId13"/>
    <p:sldId id="258" r:id="rId14"/>
    <p:sldId id="257" r:id="rId15"/>
    <p:sldId id="262" r:id="rId16"/>
    <p:sldId id="263" r:id="rId17"/>
    <p:sldId id="276"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09.01.2013</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09.01.2013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09.01.2013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09.01.2013</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09.01.2013</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09.01.2013</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09.01.2013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09.01.2013</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09.01.2013</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09.01.2013</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09.01.2013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09.01.2013</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4857760"/>
            <a:ext cx="8763000" cy="1222375"/>
          </a:xfrm>
        </p:spPr>
        <p:txBody>
          <a:bodyPr/>
          <a:lstStyle/>
          <a:p>
            <a:r>
              <a:rPr lang="ru-RU" b="1" dirty="0" smtClean="0">
                <a:latin typeface="Comic Sans MS" pitchFamily="66" charset="0"/>
              </a:rPr>
              <a:t>Сочинение на свободную тему</a:t>
            </a:r>
            <a:endParaRPr lang="ru-RU" b="1" dirty="0">
              <a:latin typeface="Comic Sans MS" pitchFamily="66" charset="0"/>
            </a:endParaRPr>
          </a:p>
        </p:txBody>
      </p:sp>
      <p:sp>
        <p:nvSpPr>
          <p:cNvPr id="3" name="Подзаголовок 2"/>
          <p:cNvSpPr>
            <a:spLocks noGrp="1"/>
          </p:cNvSpPr>
          <p:nvPr>
            <p:ph type="subTitle" idx="1"/>
          </p:nvPr>
        </p:nvSpPr>
        <p:spPr/>
        <p:txBody>
          <a:bodyPr/>
          <a:lstStyle/>
          <a:p>
            <a:r>
              <a:rPr lang="ru-RU" dirty="0" smtClean="0"/>
              <a:t>Урок развития речи</a:t>
            </a:r>
            <a:endParaRPr lang="ru-RU" dirty="0"/>
          </a:p>
        </p:txBody>
      </p:sp>
      <p:pic>
        <p:nvPicPr>
          <p:cNvPr id="5" name="Рисунок 4" descr="1691958.jpg"/>
          <p:cNvPicPr>
            <a:picLocks noChangeAspect="1"/>
          </p:cNvPicPr>
          <p:nvPr/>
        </p:nvPicPr>
        <p:blipFill>
          <a:blip r:embed="rId2"/>
          <a:stretch>
            <a:fillRect/>
          </a:stretch>
        </p:blipFill>
        <p:spPr>
          <a:xfrm>
            <a:off x="3428992" y="214290"/>
            <a:ext cx="4995865" cy="461630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357166"/>
            <a:ext cx="8686800" cy="838200"/>
          </a:xfrm>
        </p:spPr>
        <p:txBody>
          <a:bodyPr/>
          <a:lstStyle/>
          <a:p>
            <a:pPr algn="ctr"/>
            <a:r>
              <a:rPr lang="ru-RU" b="1" dirty="0" smtClean="0">
                <a:latin typeface="Comic Sans MS" pitchFamily="66" charset="0"/>
              </a:rPr>
              <a:t>Лучший день лета</a:t>
            </a:r>
            <a:endParaRPr lang="ru-RU" dirty="0"/>
          </a:p>
        </p:txBody>
      </p:sp>
      <p:sp>
        <p:nvSpPr>
          <p:cNvPr id="3" name="Содержимое 2"/>
          <p:cNvSpPr>
            <a:spLocks noGrp="1"/>
          </p:cNvSpPr>
          <p:nvPr>
            <p:ph idx="1"/>
          </p:nvPr>
        </p:nvSpPr>
        <p:spPr>
          <a:xfrm>
            <a:off x="142844" y="1214422"/>
            <a:ext cx="8848756" cy="5500726"/>
          </a:xfrm>
        </p:spPr>
        <p:txBody>
          <a:bodyPr>
            <a:normAutofit fontScale="77500" lnSpcReduction="20000"/>
          </a:bodyPr>
          <a:lstStyle/>
          <a:p>
            <a:pPr algn="just">
              <a:buNone/>
            </a:pPr>
            <a:r>
              <a:rPr lang="ru-RU" dirty="0" smtClean="0"/>
              <a:t>		Это лето я провёл весело и с пользой для себя. Мне даже не пришлось скучать или грустить.</a:t>
            </a:r>
          </a:p>
          <a:p>
            <a:pPr algn="just">
              <a:buNone/>
            </a:pPr>
            <a:r>
              <a:rPr lang="ru-RU" dirty="0" smtClean="0"/>
              <a:t>		В один из летних дней было жарко, на небе не было ни одной тучки. Я и мои друзья пошли на рыбалку. Сначала клевало только у них, но потом я заметил, что и мой поплавок стал дёргаться. Я резко потянул удочку, чтобы успеть поймать рыбу, но не смог ее вытащить. Друзья стали смеяться, но я настроился серьёзно, поэтому не отступал. В итоге, мне удалось кое-как вытащить рыбу. Она была большая и необычная. Мои друзья хвалили меня, удивляясь моему упорству. </a:t>
            </a:r>
          </a:p>
          <a:p>
            <a:pPr algn="just">
              <a:buNone/>
            </a:pPr>
            <a:r>
              <a:rPr lang="ru-RU" dirty="0" smtClean="0"/>
              <a:t>		Но время рыбалки подходило к концу, надо было идти домой. Рыбу мы решили отпустить обратно в реку. Это было прекрасное зрелище. </a:t>
            </a:r>
          </a:p>
          <a:p>
            <a:pPr algn="just">
              <a:buNone/>
            </a:pPr>
            <a:r>
              <a:rPr lang="ru-RU" dirty="0" smtClean="0"/>
              <a:t>		Так закончился один из летних дней моих каникул.</a:t>
            </a:r>
          </a:p>
          <a:p>
            <a:pPr algn="just">
              <a:buNone/>
            </a:pP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357166"/>
            <a:ext cx="4786346" cy="841248"/>
          </a:xfrm>
        </p:spPr>
        <p:txBody>
          <a:bodyPr/>
          <a:lstStyle/>
          <a:p>
            <a:r>
              <a:rPr lang="ru-RU" dirty="0" smtClean="0"/>
              <a:t>Планы сочинений:</a:t>
            </a:r>
            <a:endParaRPr lang="ru-RU" dirty="0"/>
          </a:p>
        </p:txBody>
      </p:sp>
      <p:sp>
        <p:nvSpPr>
          <p:cNvPr id="3" name="Содержимое 2"/>
          <p:cNvSpPr>
            <a:spLocks noGrp="1"/>
          </p:cNvSpPr>
          <p:nvPr>
            <p:ph sz="half" idx="1"/>
          </p:nvPr>
        </p:nvSpPr>
        <p:spPr/>
        <p:txBody>
          <a:bodyPr>
            <a:normAutofit fontScale="92500" lnSpcReduction="10000"/>
          </a:bodyPr>
          <a:lstStyle/>
          <a:p>
            <a:pPr>
              <a:buNone/>
            </a:pPr>
            <a:r>
              <a:rPr lang="ru-RU" dirty="0" smtClean="0"/>
              <a:t>1. «Это лето я провёл весело и с пользой».</a:t>
            </a:r>
          </a:p>
          <a:p>
            <a:pPr>
              <a:buNone/>
            </a:pPr>
            <a:r>
              <a:rPr lang="ru-RU" dirty="0" smtClean="0"/>
              <a:t>2. «Я и мои друзья пошли на рыбалку».</a:t>
            </a:r>
          </a:p>
          <a:p>
            <a:pPr>
              <a:buNone/>
            </a:pPr>
            <a:r>
              <a:rPr lang="ru-RU" dirty="0" smtClean="0"/>
              <a:t>3. «Время рыбалки подходило к концу».</a:t>
            </a:r>
          </a:p>
          <a:p>
            <a:pPr>
              <a:buNone/>
            </a:pPr>
            <a:r>
              <a:rPr lang="ru-RU" dirty="0" smtClean="0"/>
              <a:t>4. «Так закончился один из летних дней моих каникул».</a:t>
            </a:r>
          </a:p>
          <a:p>
            <a:endParaRPr lang="ru-RU" dirty="0"/>
          </a:p>
        </p:txBody>
      </p:sp>
      <p:sp>
        <p:nvSpPr>
          <p:cNvPr id="4" name="Содержимое 3"/>
          <p:cNvSpPr>
            <a:spLocks noGrp="1"/>
          </p:cNvSpPr>
          <p:nvPr>
            <p:ph sz="half" idx="2"/>
          </p:nvPr>
        </p:nvSpPr>
        <p:spPr/>
        <p:txBody>
          <a:bodyPr>
            <a:normAutofit fontScale="92500" lnSpcReduction="10000"/>
          </a:bodyPr>
          <a:lstStyle/>
          <a:p>
            <a:pPr>
              <a:buNone/>
            </a:pPr>
            <a:r>
              <a:rPr lang="ru-RU" dirty="0" smtClean="0"/>
              <a:t>1. Это лето я провёл весело и с пользой.</a:t>
            </a:r>
          </a:p>
          <a:p>
            <a:pPr>
              <a:buNone/>
            </a:pPr>
            <a:r>
              <a:rPr lang="ru-RU" dirty="0" smtClean="0"/>
              <a:t>2.  Я с родителями в Таиланде.</a:t>
            </a:r>
          </a:p>
          <a:p>
            <a:pPr>
              <a:buNone/>
            </a:pPr>
            <a:r>
              <a:rPr lang="ru-RU" dirty="0" smtClean="0"/>
              <a:t>3.  Время близится к вечеру.</a:t>
            </a:r>
          </a:p>
          <a:p>
            <a:pPr>
              <a:buNone/>
            </a:pPr>
            <a:r>
              <a:rPr lang="ru-RU" dirty="0" smtClean="0"/>
              <a:t>4. Так закончился один из летних дней моих каникул.</a:t>
            </a:r>
          </a:p>
          <a:p>
            <a:pPr>
              <a:buNone/>
            </a:pPr>
            <a:r>
              <a:rPr lang="ru-RU" dirty="0" smtClean="0"/>
              <a:t>	(Второй </a:t>
            </a:r>
            <a:r>
              <a:rPr lang="ru-RU" dirty="0" smtClean="0"/>
              <a:t>и третий пункты можно </a:t>
            </a:r>
            <a:r>
              <a:rPr lang="ru-RU" dirty="0" smtClean="0"/>
              <a:t>объединить).</a:t>
            </a:r>
            <a:endParaRPr lang="ru-RU" dirty="0" smtClean="0"/>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5500702"/>
            <a:ext cx="8458200" cy="1222375"/>
          </a:xfrm>
        </p:spPr>
        <p:txBody>
          <a:bodyPr/>
          <a:lstStyle/>
          <a:p>
            <a:r>
              <a:rPr lang="ru-RU" b="1" dirty="0" smtClean="0">
                <a:latin typeface="Comic Sans MS" pitchFamily="66" charset="0"/>
              </a:rPr>
              <a:t>«мой самый сладкий день»</a:t>
            </a:r>
            <a:endParaRPr lang="ru-RU" b="1" dirty="0">
              <a:latin typeface="Comic Sans MS" pitchFamily="66" charset="0"/>
            </a:endParaRPr>
          </a:p>
        </p:txBody>
      </p:sp>
      <p:sp>
        <p:nvSpPr>
          <p:cNvPr id="3" name="Подзаголовок 2"/>
          <p:cNvSpPr>
            <a:spLocks noGrp="1"/>
          </p:cNvSpPr>
          <p:nvPr>
            <p:ph type="subTitle" idx="1"/>
          </p:nvPr>
        </p:nvSpPr>
        <p:spPr>
          <a:xfrm>
            <a:off x="357158" y="4500570"/>
            <a:ext cx="8458200" cy="914400"/>
          </a:xfrm>
        </p:spPr>
        <p:txBody>
          <a:bodyPr/>
          <a:lstStyle/>
          <a:p>
            <a:r>
              <a:rPr lang="ru-RU" dirty="0" smtClean="0"/>
              <a:t>Сочинение на тему</a:t>
            </a:r>
            <a:endParaRPr lang="ru-RU" dirty="0"/>
          </a:p>
        </p:txBody>
      </p:sp>
      <p:pic>
        <p:nvPicPr>
          <p:cNvPr id="4" name="Рисунок 3" descr="аенгангбен.jpg"/>
          <p:cNvPicPr>
            <a:picLocks noChangeAspect="1"/>
          </p:cNvPicPr>
          <p:nvPr/>
        </p:nvPicPr>
        <p:blipFill>
          <a:blip r:embed="rId2"/>
          <a:stretch>
            <a:fillRect/>
          </a:stretch>
        </p:blipFill>
        <p:spPr>
          <a:xfrm>
            <a:off x="3428992" y="214289"/>
            <a:ext cx="5527301" cy="498853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715404" cy="838200"/>
          </a:xfrm>
        </p:spPr>
        <p:txBody>
          <a:bodyPr/>
          <a:lstStyle/>
          <a:p>
            <a:pPr algn="ctr"/>
            <a:r>
              <a:rPr lang="ru-RU" b="1" dirty="0" smtClean="0">
                <a:latin typeface="Comic Sans MS" pitchFamily="66" charset="0"/>
              </a:rPr>
              <a:t>11 июля – </a:t>
            </a:r>
            <a:r>
              <a:rPr lang="ru-RU" b="1" dirty="0" smtClean="0">
                <a:solidFill>
                  <a:srgbClr val="C00000"/>
                </a:solidFill>
                <a:latin typeface="Comic Sans MS" pitchFamily="66" charset="0"/>
              </a:rPr>
              <a:t>день шоколада</a:t>
            </a:r>
            <a:endParaRPr lang="ru-RU" b="1" dirty="0">
              <a:solidFill>
                <a:srgbClr val="C00000"/>
              </a:solidFill>
              <a:latin typeface="Comic Sans MS" pitchFamily="66" charset="0"/>
            </a:endParaRPr>
          </a:p>
        </p:txBody>
      </p:sp>
      <p:sp>
        <p:nvSpPr>
          <p:cNvPr id="3" name="Содержимое 2"/>
          <p:cNvSpPr>
            <a:spLocks noGrp="1"/>
          </p:cNvSpPr>
          <p:nvPr>
            <p:ph idx="1"/>
          </p:nvPr>
        </p:nvSpPr>
        <p:spPr>
          <a:xfrm>
            <a:off x="214282" y="1714488"/>
            <a:ext cx="4857784" cy="4857784"/>
          </a:xfrm>
        </p:spPr>
        <p:txBody>
          <a:bodyPr>
            <a:normAutofit lnSpcReduction="10000"/>
          </a:bodyPr>
          <a:lstStyle/>
          <a:p>
            <a:pPr algn="just">
              <a:buNone/>
            </a:pPr>
            <a:r>
              <a:rPr lang="ru-RU" dirty="0" smtClean="0"/>
              <a:t>		</a:t>
            </a:r>
            <a:r>
              <a:rPr lang="ru-RU" b="1" dirty="0" smtClean="0"/>
              <a:t>11 июля любители сладкого отмечают Всемирный день шоколада. День шоколада впервые был придуман французами в 1995 году. </a:t>
            </a:r>
          </a:p>
          <a:p>
            <a:pPr algn="just">
              <a:buNone/>
            </a:pPr>
            <a:r>
              <a:rPr lang="ru-RU" b="1" dirty="0" smtClean="0"/>
              <a:t>		</a:t>
            </a:r>
            <a:endParaRPr lang="ru-RU" b="1" dirty="0"/>
          </a:p>
        </p:txBody>
      </p:sp>
      <p:pic>
        <p:nvPicPr>
          <p:cNvPr id="5" name="Рисунок 4" descr="shutterstock-31572988.jpg"/>
          <p:cNvPicPr>
            <a:picLocks noChangeAspect="1"/>
          </p:cNvPicPr>
          <p:nvPr/>
        </p:nvPicPr>
        <p:blipFill>
          <a:blip r:embed="rId2"/>
          <a:stretch>
            <a:fillRect/>
          </a:stretch>
        </p:blipFill>
        <p:spPr>
          <a:xfrm>
            <a:off x="5214942" y="1370692"/>
            <a:ext cx="3690942" cy="484436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3500430" y="4643446"/>
            <a:ext cx="4500594" cy="1219200"/>
          </a:xfrm>
        </p:spPr>
        <p:txBody>
          <a:bodyPr>
            <a:noAutofit/>
          </a:bodyPr>
          <a:lstStyle/>
          <a:p>
            <a:r>
              <a:rPr lang="ru-RU" sz="4400" b="1" dirty="0" smtClean="0">
                <a:solidFill>
                  <a:srgbClr val="FFC000"/>
                </a:solidFill>
                <a:latin typeface="Comic Sans MS" pitchFamily="66" charset="0"/>
              </a:rPr>
              <a:t>Вспомните «сладкие» праздники…</a:t>
            </a:r>
            <a:endParaRPr lang="ru-RU" sz="4400" b="1" dirty="0">
              <a:solidFill>
                <a:srgbClr val="FFC000"/>
              </a:solidFill>
              <a:latin typeface="Comic Sans MS" pitchFamily="66" charset="0"/>
            </a:endParaRPr>
          </a:p>
        </p:txBody>
      </p:sp>
      <p:sp>
        <p:nvSpPr>
          <p:cNvPr id="3" name="Заголовок 2"/>
          <p:cNvSpPr>
            <a:spLocks noGrp="1"/>
          </p:cNvSpPr>
          <p:nvPr>
            <p:ph type="title"/>
          </p:nvPr>
        </p:nvSpPr>
        <p:spPr>
          <a:xfrm>
            <a:off x="214282" y="571480"/>
            <a:ext cx="8686800" cy="1184825"/>
          </a:xfrm>
        </p:spPr>
        <p:txBody>
          <a:bodyPr>
            <a:normAutofit fontScale="90000"/>
          </a:bodyPr>
          <a:lstStyle/>
          <a:p>
            <a:r>
              <a:rPr lang="ru-RU" i="1" dirty="0" smtClean="0">
                <a:latin typeface="Monotype Corsiva" pitchFamily="66" charset="0"/>
                <a:cs typeface="Times New Roman" pitchFamily="18" charset="0"/>
              </a:rPr>
              <a:t>"Ничего не делает гостя более приятным, чем пунктуальность… и наличие у него коробки конфет</a:t>
            </a:r>
            <a:r>
              <a:rPr lang="ru-RU" dirty="0" smtClean="0"/>
              <a:t>"</a:t>
            </a:r>
            <a:endParaRPr lang="ru-RU" dirty="0"/>
          </a:p>
        </p:txBody>
      </p:sp>
      <p:pic>
        <p:nvPicPr>
          <p:cNvPr id="4" name="Рисунок 3" descr="0825f0155c98018e84534a05e755fc47.jpeg"/>
          <p:cNvPicPr>
            <a:picLocks noChangeAspect="1"/>
          </p:cNvPicPr>
          <p:nvPr/>
        </p:nvPicPr>
        <p:blipFill>
          <a:blip r:embed="rId2"/>
          <a:stretch>
            <a:fillRect/>
          </a:stretch>
        </p:blipFill>
        <p:spPr>
          <a:xfrm>
            <a:off x="285720" y="3214686"/>
            <a:ext cx="3267075" cy="34671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357166"/>
            <a:ext cx="6267464" cy="838200"/>
          </a:xfrm>
        </p:spPr>
        <p:txBody>
          <a:bodyPr/>
          <a:lstStyle/>
          <a:p>
            <a:pPr algn="ctr"/>
            <a:r>
              <a:rPr lang="ru-RU" b="1" dirty="0" smtClean="0">
                <a:solidFill>
                  <a:schemeClr val="accent6">
                    <a:lumMod val="50000"/>
                  </a:schemeClr>
                </a:solidFill>
                <a:latin typeface="Comic Sans MS" pitchFamily="66" charset="0"/>
              </a:rPr>
              <a:t>Новый год</a:t>
            </a:r>
            <a:endParaRPr lang="ru-RU" b="1" dirty="0">
              <a:solidFill>
                <a:schemeClr val="accent6">
                  <a:lumMod val="50000"/>
                </a:schemeClr>
              </a:solidFill>
              <a:latin typeface="Comic Sans MS" pitchFamily="66" charset="0"/>
            </a:endParaRPr>
          </a:p>
        </p:txBody>
      </p:sp>
      <p:pic>
        <p:nvPicPr>
          <p:cNvPr id="4" name="Содержимое 3" descr="15651.jpg"/>
          <p:cNvPicPr>
            <a:picLocks noGrp="1" noChangeAspect="1"/>
          </p:cNvPicPr>
          <p:nvPr>
            <p:ph idx="1"/>
          </p:nvPr>
        </p:nvPicPr>
        <p:blipFill>
          <a:blip r:embed="rId2"/>
          <a:stretch>
            <a:fillRect/>
          </a:stretch>
        </p:blipFill>
        <p:spPr>
          <a:xfrm>
            <a:off x="3357554" y="2956714"/>
            <a:ext cx="5429288" cy="3619525"/>
          </a:xfrm>
        </p:spPr>
      </p:pic>
      <p:pic>
        <p:nvPicPr>
          <p:cNvPr id="5" name="Рисунок 4" descr="NYgift3-300x3001.jpg"/>
          <p:cNvPicPr>
            <a:picLocks noChangeAspect="1"/>
          </p:cNvPicPr>
          <p:nvPr/>
        </p:nvPicPr>
        <p:blipFill>
          <a:blip r:embed="rId3"/>
          <a:stretch>
            <a:fillRect/>
          </a:stretch>
        </p:blipFill>
        <p:spPr>
          <a:xfrm>
            <a:off x="6286500" y="214290"/>
            <a:ext cx="2857500" cy="2857500"/>
          </a:xfrm>
          <a:prstGeom prst="rect">
            <a:avLst/>
          </a:prstGeom>
        </p:spPr>
      </p:pic>
      <p:pic>
        <p:nvPicPr>
          <p:cNvPr id="6" name="Рисунок 5" descr="dddd.jpg"/>
          <p:cNvPicPr>
            <a:picLocks noChangeAspect="1"/>
          </p:cNvPicPr>
          <p:nvPr/>
        </p:nvPicPr>
        <p:blipFill>
          <a:blip r:embed="rId4" cstate="print"/>
          <a:stretch>
            <a:fillRect/>
          </a:stretch>
        </p:blipFill>
        <p:spPr>
          <a:xfrm>
            <a:off x="642910" y="1428736"/>
            <a:ext cx="3639312" cy="501700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357166"/>
            <a:ext cx="8686800" cy="838200"/>
          </a:xfrm>
        </p:spPr>
        <p:txBody>
          <a:bodyPr/>
          <a:lstStyle/>
          <a:p>
            <a:pPr algn="ctr"/>
            <a:r>
              <a:rPr lang="ru-RU" b="1" dirty="0" smtClean="0">
                <a:latin typeface="Comic Sans MS" pitchFamily="66" charset="0"/>
              </a:rPr>
              <a:t>День рождения</a:t>
            </a:r>
            <a:endParaRPr lang="ru-RU" b="1" dirty="0">
              <a:latin typeface="Comic Sans MS" pitchFamily="66" charset="0"/>
            </a:endParaRPr>
          </a:p>
        </p:txBody>
      </p:sp>
      <p:pic>
        <p:nvPicPr>
          <p:cNvPr id="4" name="Содержимое 3" descr="rebenok-300x300.jpg"/>
          <p:cNvPicPr>
            <a:picLocks noGrp="1" noChangeAspect="1"/>
          </p:cNvPicPr>
          <p:nvPr>
            <p:ph idx="1"/>
          </p:nvPr>
        </p:nvPicPr>
        <p:blipFill>
          <a:blip r:embed="rId2"/>
          <a:stretch>
            <a:fillRect/>
          </a:stretch>
        </p:blipFill>
        <p:spPr>
          <a:xfrm>
            <a:off x="214282" y="1428736"/>
            <a:ext cx="5214974" cy="5214974"/>
          </a:xfrm>
        </p:spPr>
      </p:pic>
      <p:pic>
        <p:nvPicPr>
          <p:cNvPr id="5" name="Рисунок 4" descr="den-rozhdenie-rebenka.jpg"/>
          <p:cNvPicPr>
            <a:picLocks noChangeAspect="1"/>
          </p:cNvPicPr>
          <p:nvPr/>
        </p:nvPicPr>
        <p:blipFill>
          <a:blip r:embed="rId3"/>
          <a:stretch>
            <a:fillRect/>
          </a:stretch>
        </p:blipFill>
        <p:spPr>
          <a:xfrm>
            <a:off x="4429124" y="3368135"/>
            <a:ext cx="4333884" cy="309439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4556000" cy="841248"/>
          </a:xfrm>
        </p:spPr>
        <p:txBody>
          <a:bodyPr/>
          <a:lstStyle/>
          <a:p>
            <a:r>
              <a:rPr lang="ru-RU" dirty="0" smtClean="0"/>
              <a:t>Планы сочинения:</a:t>
            </a:r>
            <a:endParaRPr lang="ru-RU" dirty="0"/>
          </a:p>
        </p:txBody>
      </p:sp>
      <p:sp>
        <p:nvSpPr>
          <p:cNvPr id="3" name="Содержимое 2"/>
          <p:cNvSpPr>
            <a:spLocks noGrp="1"/>
          </p:cNvSpPr>
          <p:nvPr>
            <p:ph sz="half" idx="1"/>
          </p:nvPr>
        </p:nvSpPr>
        <p:spPr/>
        <p:txBody>
          <a:bodyPr>
            <a:normAutofit/>
          </a:bodyPr>
          <a:lstStyle/>
          <a:p>
            <a:pPr>
              <a:buNone/>
            </a:pPr>
            <a:r>
              <a:rPr lang="ru-RU" dirty="0" smtClean="0"/>
              <a:t>Общий план:</a:t>
            </a:r>
          </a:p>
          <a:p>
            <a:pPr>
              <a:buNone/>
            </a:pPr>
            <a:r>
              <a:rPr lang="ru-RU" dirty="0" smtClean="0"/>
              <a:t>1. Этот день был самым сладким в моей жизни.</a:t>
            </a:r>
          </a:p>
          <a:p>
            <a:pPr>
              <a:buNone/>
            </a:pPr>
            <a:r>
              <a:rPr lang="ru-RU" dirty="0" smtClean="0"/>
              <a:t>2. Как я отметил свой День рождения.</a:t>
            </a:r>
          </a:p>
          <a:p>
            <a:pPr>
              <a:buNone/>
            </a:pPr>
            <a:r>
              <a:rPr lang="ru-RU" dirty="0" smtClean="0"/>
              <a:t>3. Так закончился один из самых сладких дней.</a:t>
            </a:r>
          </a:p>
          <a:p>
            <a:endParaRPr lang="ru-RU" dirty="0"/>
          </a:p>
        </p:txBody>
      </p:sp>
      <p:sp>
        <p:nvSpPr>
          <p:cNvPr id="4" name="Содержимое 3"/>
          <p:cNvSpPr>
            <a:spLocks noGrp="1"/>
          </p:cNvSpPr>
          <p:nvPr>
            <p:ph sz="half" idx="2"/>
          </p:nvPr>
        </p:nvSpPr>
        <p:spPr/>
        <p:txBody>
          <a:bodyPr>
            <a:normAutofit/>
          </a:bodyPr>
          <a:lstStyle/>
          <a:p>
            <a:pPr>
              <a:buNone/>
            </a:pPr>
            <a:r>
              <a:rPr lang="ru-RU" dirty="0" smtClean="0"/>
              <a:t>План основной части:</a:t>
            </a:r>
          </a:p>
          <a:p>
            <a:pPr>
              <a:buNone/>
            </a:pPr>
            <a:r>
              <a:rPr lang="ru-RU" dirty="0" smtClean="0"/>
              <a:t>1. Нежданное пробуждение.</a:t>
            </a:r>
          </a:p>
          <a:p>
            <a:pPr>
              <a:buNone/>
            </a:pPr>
            <a:r>
              <a:rPr lang="ru-RU" dirty="0" smtClean="0"/>
              <a:t>2. Подготовка к торжеству.</a:t>
            </a:r>
          </a:p>
          <a:p>
            <a:pPr>
              <a:buNone/>
            </a:pPr>
            <a:r>
              <a:rPr lang="ru-RU" dirty="0" smtClean="0"/>
              <a:t>3. Приход гостей.</a:t>
            </a:r>
          </a:p>
          <a:p>
            <a:pPr>
              <a:buNone/>
            </a:pPr>
            <a:r>
              <a:rPr lang="ru-RU" dirty="0" smtClean="0"/>
              <a:t>4. Долгожданный подарок.</a:t>
            </a:r>
          </a:p>
          <a:p>
            <a:pPr>
              <a:buNone/>
            </a:pPr>
            <a:r>
              <a:rPr lang="ru-RU" dirty="0" smtClean="0"/>
              <a:t>5. Счастье от сладостей.</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357166"/>
            <a:ext cx="8686800" cy="838200"/>
          </a:xfrm>
        </p:spPr>
        <p:txBody>
          <a:bodyPr/>
          <a:lstStyle/>
          <a:p>
            <a:r>
              <a:rPr lang="ru-RU" dirty="0" smtClean="0"/>
              <a:t>Темы для сочинений:</a:t>
            </a:r>
            <a:endParaRPr lang="ru-RU" dirty="0"/>
          </a:p>
        </p:txBody>
      </p:sp>
      <p:sp>
        <p:nvSpPr>
          <p:cNvPr id="3" name="Содержимое 2"/>
          <p:cNvSpPr>
            <a:spLocks noGrp="1"/>
          </p:cNvSpPr>
          <p:nvPr>
            <p:ph idx="1"/>
          </p:nvPr>
        </p:nvSpPr>
        <p:spPr>
          <a:xfrm>
            <a:off x="304800" y="1554162"/>
            <a:ext cx="6338902" cy="4525963"/>
          </a:xfrm>
        </p:spPr>
        <p:txBody>
          <a:bodyPr>
            <a:normAutofit lnSpcReduction="10000"/>
          </a:bodyPr>
          <a:lstStyle/>
          <a:p>
            <a:pPr marL="514350" indent="-514350">
              <a:buFont typeface="+mj-lt"/>
              <a:buAutoNum type="arabicPeriod"/>
            </a:pPr>
            <a:r>
              <a:rPr lang="ru-RU" sz="4800" b="1" dirty="0" smtClean="0">
                <a:latin typeface="Comic Sans MS" pitchFamily="66" charset="0"/>
              </a:rPr>
              <a:t>Памятный день в школе.</a:t>
            </a:r>
          </a:p>
          <a:p>
            <a:pPr marL="514350" indent="-514350">
              <a:buFont typeface="+mj-lt"/>
              <a:buAutoNum type="arabicPeriod"/>
            </a:pPr>
            <a:r>
              <a:rPr lang="ru-RU" sz="4800" b="1" dirty="0" smtClean="0">
                <a:latin typeface="Comic Sans MS" pitchFamily="66" charset="0"/>
              </a:rPr>
              <a:t>Лучший день лета.</a:t>
            </a:r>
          </a:p>
          <a:p>
            <a:pPr marL="514350" indent="-514350">
              <a:buFont typeface="+mj-lt"/>
              <a:buAutoNum type="arabicPeriod"/>
            </a:pPr>
            <a:r>
              <a:rPr lang="ru-RU" sz="4800" b="1" dirty="0" smtClean="0">
                <a:latin typeface="Comic Sans MS" pitchFamily="66" charset="0"/>
              </a:rPr>
              <a:t>Мой самый сладкий день.</a:t>
            </a:r>
            <a:endParaRPr lang="ru-RU" sz="4800" b="1" dirty="0">
              <a:latin typeface="Comic Sans MS" pitchFamily="66" charset="0"/>
            </a:endParaRPr>
          </a:p>
        </p:txBody>
      </p:sp>
      <p:pic>
        <p:nvPicPr>
          <p:cNvPr id="4" name="Рисунок 3" descr="1077.jpg"/>
          <p:cNvPicPr>
            <a:picLocks noChangeAspect="1"/>
          </p:cNvPicPr>
          <p:nvPr/>
        </p:nvPicPr>
        <p:blipFill>
          <a:blip r:embed="rId2"/>
          <a:srcRect l="12204" r="21177"/>
          <a:stretch>
            <a:fillRect/>
          </a:stretch>
        </p:blipFill>
        <p:spPr>
          <a:xfrm>
            <a:off x="6768744" y="142852"/>
            <a:ext cx="2232411" cy="314327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b="1" dirty="0" smtClean="0">
                <a:latin typeface="Comic Sans MS" pitchFamily="66" charset="0"/>
              </a:rPr>
              <a:t>«Памятный день в школе»</a:t>
            </a:r>
            <a:endParaRPr lang="ru-RU" b="1" dirty="0">
              <a:latin typeface="Comic Sans MS" pitchFamily="66" charset="0"/>
            </a:endParaRPr>
          </a:p>
        </p:txBody>
      </p:sp>
      <p:sp>
        <p:nvSpPr>
          <p:cNvPr id="3" name="Подзаголовок 2"/>
          <p:cNvSpPr>
            <a:spLocks noGrp="1"/>
          </p:cNvSpPr>
          <p:nvPr>
            <p:ph type="subTitle" idx="1"/>
          </p:nvPr>
        </p:nvSpPr>
        <p:spPr/>
        <p:txBody>
          <a:bodyPr/>
          <a:lstStyle/>
          <a:p>
            <a:r>
              <a:rPr lang="ru-RU" dirty="0" smtClean="0"/>
              <a:t>Сочинение на тему</a:t>
            </a:r>
            <a:endParaRPr lang="ru-RU" dirty="0"/>
          </a:p>
        </p:txBody>
      </p:sp>
      <p:pic>
        <p:nvPicPr>
          <p:cNvPr id="5" name="Рисунок 4" descr="a54252.jpg"/>
          <p:cNvPicPr>
            <a:picLocks noChangeAspect="1"/>
          </p:cNvPicPr>
          <p:nvPr/>
        </p:nvPicPr>
        <p:blipFill>
          <a:blip r:embed="rId2"/>
          <a:stretch>
            <a:fillRect/>
          </a:stretch>
        </p:blipFill>
        <p:spPr>
          <a:xfrm>
            <a:off x="3904326" y="357166"/>
            <a:ext cx="4906308" cy="400052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285860"/>
            <a:ext cx="2409812" cy="838200"/>
          </a:xfrm>
        </p:spPr>
        <p:txBody>
          <a:bodyPr/>
          <a:lstStyle/>
          <a:p>
            <a:r>
              <a:rPr lang="ru-RU" b="1" dirty="0" smtClean="0">
                <a:latin typeface="Comic Sans MS" pitchFamily="66" charset="0"/>
              </a:rPr>
              <a:t>Школа…</a:t>
            </a:r>
            <a:endParaRPr lang="ru-RU" b="1" dirty="0">
              <a:latin typeface="Comic Sans MS" pitchFamily="66" charset="0"/>
            </a:endParaRPr>
          </a:p>
        </p:txBody>
      </p:sp>
      <p:pic>
        <p:nvPicPr>
          <p:cNvPr id="4" name="Содержимое 3" descr="imagтитes.jpeg"/>
          <p:cNvPicPr>
            <a:picLocks noGrp="1" noChangeAspect="1"/>
          </p:cNvPicPr>
          <p:nvPr>
            <p:ph idx="1"/>
          </p:nvPr>
        </p:nvPicPr>
        <p:blipFill>
          <a:blip r:embed="rId2"/>
          <a:stretch>
            <a:fillRect/>
          </a:stretch>
        </p:blipFill>
        <p:spPr>
          <a:xfrm>
            <a:off x="7002404" y="142853"/>
            <a:ext cx="1903487" cy="2071702"/>
          </a:xfrm>
        </p:spPr>
      </p:pic>
      <p:pic>
        <p:nvPicPr>
          <p:cNvPr id="5" name="Рисунок 4" descr="456456-620x356.jpg"/>
          <p:cNvPicPr>
            <a:picLocks noChangeAspect="1"/>
          </p:cNvPicPr>
          <p:nvPr/>
        </p:nvPicPr>
        <p:blipFill>
          <a:blip r:embed="rId3"/>
          <a:stretch>
            <a:fillRect/>
          </a:stretch>
        </p:blipFill>
        <p:spPr>
          <a:xfrm>
            <a:off x="285720" y="3143248"/>
            <a:ext cx="5905500" cy="3390900"/>
          </a:xfrm>
          <a:prstGeom prst="rect">
            <a:avLst/>
          </a:prstGeom>
        </p:spPr>
      </p:pic>
      <p:pic>
        <p:nvPicPr>
          <p:cNvPr id="6" name="Рисунок 5" descr="1239658i.jpg"/>
          <p:cNvPicPr>
            <a:picLocks noChangeAspect="1"/>
          </p:cNvPicPr>
          <p:nvPr/>
        </p:nvPicPr>
        <p:blipFill>
          <a:blip r:embed="rId4"/>
          <a:stretch>
            <a:fillRect/>
          </a:stretch>
        </p:blipFill>
        <p:spPr>
          <a:xfrm>
            <a:off x="5357818" y="3500438"/>
            <a:ext cx="3683008" cy="2762256"/>
          </a:xfrm>
          <a:prstGeom prst="rect">
            <a:avLst/>
          </a:prstGeom>
        </p:spPr>
      </p:pic>
      <p:pic>
        <p:nvPicPr>
          <p:cNvPr id="7" name="Рисунок 6" descr="1282588806_big_5565.jpg"/>
          <p:cNvPicPr>
            <a:picLocks noChangeAspect="1"/>
          </p:cNvPicPr>
          <p:nvPr/>
        </p:nvPicPr>
        <p:blipFill>
          <a:blip r:embed="rId5"/>
          <a:stretch>
            <a:fillRect/>
          </a:stretch>
        </p:blipFill>
        <p:spPr>
          <a:xfrm>
            <a:off x="3286116" y="642918"/>
            <a:ext cx="3786180" cy="2516696"/>
          </a:xfrm>
          <a:prstGeom prst="rect">
            <a:avLst/>
          </a:prstGeom>
        </p:spPr>
      </p:pic>
      <p:pic>
        <p:nvPicPr>
          <p:cNvPr id="8" name="Рисунок 7" descr="20_front.jpg"/>
          <p:cNvPicPr>
            <a:picLocks noChangeAspect="1"/>
          </p:cNvPicPr>
          <p:nvPr/>
        </p:nvPicPr>
        <p:blipFill>
          <a:blip r:embed="rId6"/>
          <a:stretch>
            <a:fillRect/>
          </a:stretch>
        </p:blipFill>
        <p:spPr>
          <a:xfrm>
            <a:off x="6072198" y="1785926"/>
            <a:ext cx="2476517" cy="185738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85728"/>
            <a:ext cx="8686800" cy="838200"/>
          </a:xfrm>
        </p:spPr>
        <p:txBody>
          <a:bodyPr/>
          <a:lstStyle/>
          <a:p>
            <a:pPr algn="ctr"/>
            <a:r>
              <a:rPr lang="ru-RU" b="1" dirty="0" smtClean="0">
                <a:latin typeface="Comic Sans MS" pitchFamily="66" charset="0"/>
              </a:rPr>
              <a:t>Памятный день в школе.</a:t>
            </a:r>
            <a:endParaRPr lang="ru-RU" dirty="0"/>
          </a:p>
        </p:txBody>
      </p:sp>
      <p:sp>
        <p:nvSpPr>
          <p:cNvPr id="3" name="Содержимое 2"/>
          <p:cNvSpPr>
            <a:spLocks noGrp="1"/>
          </p:cNvSpPr>
          <p:nvPr>
            <p:ph idx="1"/>
          </p:nvPr>
        </p:nvSpPr>
        <p:spPr>
          <a:xfrm>
            <a:off x="0" y="1071546"/>
            <a:ext cx="9144000" cy="5786454"/>
          </a:xfrm>
        </p:spPr>
        <p:txBody>
          <a:bodyPr>
            <a:normAutofit fontScale="70000" lnSpcReduction="20000"/>
          </a:bodyPr>
          <a:lstStyle/>
          <a:p>
            <a:pPr algn="just">
              <a:buNone/>
            </a:pPr>
            <a:r>
              <a:rPr lang="ru-RU" dirty="0" smtClean="0"/>
              <a:t>		Самый памятный день в школе оказался день первого экзамена в моей жизни.   </a:t>
            </a:r>
          </a:p>
          <a:p>
            <a:pPr algn="just">
              <a:buNone/>
            </a:pPr>
            <a:r>
              <a:rPr lang="ru-RU" dirty="0" smtClean="0"/>
              <a:t>		25 мая мы сдавали математику. До этого я никогда не сдавал никаких экзаменов. Мне немного было страшно, но и интересно: какие задания будут, смогу ли я решить их? </a:t>
            </a:r>
          </a:p>
          <a:p>
            <a:pPr algn="just">
              <a:buNone/>
            </a:pPr>
            <a:r>
              <a:rPr lang="ru-RU" dirty="0" smtClean="0"/>
              <a:t>		Утром я встал очень рано и повторил все правила, которые учили, пересмотрел все задачи и примеры. Часа через два встала мама и очень удивилась, что я не сплю. Я собрался, позавтракал, и мы с мамой пошли за цветами, а потом на экзамен. Когда я увидел задания на доске, то почти не испугался: все было знакомо. Я решил пять примеров и задачу одним из первых. </a:t>
            </a:r>
          </a:p>
          <a:p>
            <a:pPr algn="just">
              <a:buNone/>
            </a:pPr>
            <a:r>
              <a:rPr lang="ru-RU" dirty="0" smtClean="0"/>
              <a:t>		</a:t>
            </a:r>
            <a:r>
              <a:rPr lang="ru-RU" dirty="0" smtClean="0"/>
              <a:t>Я </a:t>
            </a:r>
            <a:r>
              <a:rPr lang="ru-RU" dirty="0" smtClean="0"/>
              <a:t>получил “четверку”, так как перепутал один знак. Теперь я знаю, что на экзамене надо быть очень собранным и внимательным. Несколько раз проверять решенное. </a:t>
            </a:r>
          </a:p>
          <a:p>
            <a:pPr algn="just">
              <a:buNone/>
            </a:pPr>
            <a:r>
              <a:rPr lang="ru-RU" dirty="0" smtClean="0"/>
              <a:t>		Это был мой первый </a:t>
            </a:r>
            <a:r>
              <a:rPr lang="ru-RU" dirty="0" smtClean="0"/>
              <a:t>экзамен. </a:t>
            </a:r>
            <a:endParaRPr lang="ru-RU" dirty="0" smtClean="0"/>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85728"/>
            <a:ext cx="4572032" cy="838200"/>
          </a:xfrm>
        </p:spPr>
        <p:txBody>
          <a:bodyPr/>
          <a:lstStyle/>
          <a:p>
            <a:r>
              <a:rPr lang="ru-RU" dirty="0" smtClean="0"/>
              <a:t>Первое сентября</a:t>
            </a:r>
            <a:endParaRPr lang="ru-RU" dirty="0"/>
          </a:p>
        </p:txBody>
      </p:sp>
      <p:sp>
        <p:nvSpPr>
          <p:cNvPr id="3" name="Содержимое 2"/>
          <p:cNvSpPr>
            <a:spLocks noGrp="1"/>
          </p:cNvSpPr>
          <p:nvPr>
            <p:ph idx="1"/>
          </p:nvPr>
        </p:nvSpPr>
        <p:spPr>
          <a:xfrm>
            <a:off x="304800" y="1285860"/>
            <a:ext cx="8686800" cy="5429288"/>
          </a:xfrm>
        </p:spPr>
        <p:txBody>
          <a:bodyPr>
            <a:normAutofit fontScale="70000" lnSpcReduction="20000"/>
          </a:bodyPr>
          <a:lstStyle/>
          <a:p>
            <a:pPr algn="just">
              <a:buNone/>
            </a:pPr>
            <a:r>
              <a:rPr lang="ru-RU" i="1" dirty="0" smtClean="0"/>
              <a:t>		Самый </a:t>
            </a:r>
            <a:r>
              <a:rPr lang="ru-RU" i="1" dirty="0" smtClean="0"/>
              <a:t>памятный день в школе оказался день первого похода в школу в моей жизни.   </a:t>
            </a:r>
            <a:endParaRPr lang="ru-RU" dirty="0" smtClean="0"/>
          </a:p>
          <a:p>
            <a:pPr algn="just">
              <a:buNone/>
            </a:pPr>
            <a:r>
              <a:rPr lang="ru-RU" i="1" dirty="0" smtClean="0"/>
              <a:t>     </a:t>
            </a:r>
            <a:r>
              <a:rPr lang="ru-RU" i="1" dirty="0" smtClean="0"/>
              <a:t>	1 </a:t>
            </a:r>
            <a:r>
              <a:rPr lang="ru-RU" i="1" dirty="0" smtClean="0"/>
              <a:t>сентября мы пошли на линейку. До этого я никогда не был на этом празднике. Мне немного было страшно, но и интересно: какой учитель у меня будет, смогу ли я выполнять все задания? </a:t>
            </a:r>
            <a:endParaRPr lang="ru-RU" dirty="0" smtClean="0"/>
          </a:p>
          <a:p>
            <a:pPr algn="just">
              <a:buNone/>
            </a:pPr>
            <a:r>
              <a:rPr lang="ru-RU" i="1" dirty="0" smtClean="0"/>
              <a:t>     </a:t>
            </a:r>
            <a:r>
              <a:rPr lang="ru-RU" i="1" dirty="0" smtClean="0"/>
              <a:t>	Утром </a:t>
            </a:r>
            <a:r>
              <a:rPr lang="ru-RU" i="1" dirty="0" smtClean="0"/>
              <a:t>я встал очень рано и стал проверять, все ли готово к празднику. Часа через два встала мама и очень удивилась, что я не сплю. Я собрался, позавтракал, и мы с мамой пошли за цветами, а потом на линейку. Когда я увидел свою первую учительницу, то совсем не испугался. Она была очень доброй, постоянно улыбалась. В класс я зашел одним из первых. </a:t>
            </a:r>
            <a:endParaRPr lang="ru-RU" dirty="0" smtClean="0"/>
          </a:p>
          <a:p>
            <a:pPr algn="just">
              <a:buNone/>
            </a:pPr>
            <a:r>
              <a:rPr lang="ru-RU" i="1" dirty="0" smtClean="0"/>
              <a:t>     </a:t>
            </a:r>
            <a:r>
              <a:rPr lang="ru-RU" i="1" dirty="0" smtClean="0"/>
              <a:t>	Нас </a:t>
            </a:r>
            <a:r>
              <a:rPr lang="ru-RU" i="1" dirty="0" smtClean="0"/>
              <a:t>еще раз поздравили с тем, что мы стали первоклассниками. Посоветовали на уроках быть очень собранными и внимательными. </a:t>
            </a:r>
            <a:endParaRPr lang="ru-RU" dirty="0" smtClean="0"/>
          </a:p>
          <a:p>
            <a:pPr algn="just">
              <a:buNone/>
            </a:pPr>
            <a:r>
              <a:rPr lang="ru-RU" i="1" dirty="0" smtClean="0"/>
              <a:t>     </a:t>
            </a:r>
            <a:r>
              <a:rPr lang="ru-RU" i="1" dirty="0" smtClean="0"/>
              <a:t>	Это </a:t>
            </a:r>
            <a:r>
              <a:rPr lang="ru-RU" i="1" dirty="0" smtClean="0"/>
              <a:t>был мой первый день в школе, а впереди еще долгих одиннадцать лет.</a:t>
            </a:r>
            <a:endParaRPr lang="ru-RU" dirty="0" smtClean="0"/>
          </a:p>
          <a:p>
            <a:pPr algn="just"/>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5429264"/>
            <a:ext cx="8458200" cy="1222375"/>
          </a:xfrm>
        </p:spPr>
        <p:txBody>
          <a:bodyPr/>
          <a:lstStyle/>
          <a:p>
            <a:r>
              <a:rPr lang="ru-RU" b="1" dirty="0" smtClean="0">
                <a:latin typeface="Comic Sans MS" pitchFamily="66" charset="0"/>
              </a:rPr>
              <a:t>«лучший день лета»</a:t>
            </a:r>
            <a:endParaRPr lang="ru-RU" b="1" dirty="0">
              <a:latin typeface="Comic Sans MS" pitchFamily="66" charset="0"/>
            </a:endParaRPr>
          </a:p>
        </p:txBody>
      </p:sp>
      <p:sp>
        <p:nvSpPr>
          <p:cNvPr id="3" name="Подзаголовок 2"/>
          <p:cNvSpPr>
            <a:spLocks noGrp="1"/>
          </p:cNvSpPr>
          <p:nvPr>
            <p:ph type="subTitle" idx="1"/>
          </p:nvPr>
        </p:nvSpPr>
        <p:spPr>
          <a:xfrm>
            <a:off x="428596" y="4500570"/>
            <a:ext cx="8458200" cy="914400"/>
          </a:xfrm>
        </p:spPr>
        <p:txBody>
          <a:bodyPr/>
          <a:lstStyle/>
          <a:p>
            <a:r>
              <a:rPr lang="ru-RU" dirty="0" smtClean="0"/>
              <a:t>Сочинение на тему</a:t>
            </a:r>
            <a:endParaRPr lang="ru-RU" dirty="0"/>
          </a:p>
        </p:txBody>
      </p:sp>
      <p:pic>
        <p:nvPicPr>
          <p:cNvPr id="4" name="Рисунок 3" descr="Family-Overview.jpg"/>
          <p:cNvPicPr>
            <a:picLocks noChangeAspect="1"/>
          </p:cNvPicPr>
          <p:nvPr/>
        </p:nvPicPr>
        <p:blipFill>
          <a:blip r:embed="rId2"/>
          <a:stretch>
            <a:fillRect/>
          </a:stretch>
        </p:blipFill>
        <p:spPr>
          <a:xfrm>
            <a:off x="714348" y="142851"/>
            <a:ext cx="8286776" cy="466131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214422"/>
            <a:ext cx="2195498" cy="838200"/>
          </a:xfrm>
        </p:spPr>
        <p:txBody>
          <a:bodyPr/>
          <a:lstStyle/>
          <a:p>
            <a:r>
              <a:rPr lang="ru-RU" b="1" dirty="0" smtClean="0">
                <a:latin typeface="Comic Sans MS" pitchFamily="66" charset="0"/>
              </a:rPr>
              <a:t>Лето…</a:t>
            </a:r>
            <a:endParaRPr lang="ru-RU" b="1" dirty="0">
              <a:latin typeface="Comic Sans MS" pitchFamily="66" charset="0"/>
            </a:endParaRPr>
          </a:p>
        </p:txBody>
      </p:sp>
      <p:pic>
        <p:nvPicPr>
          <p:cNvPr id="4" name="Содержимое 3" descr="10102-MTBhMmZhMzc3Mw.gif"/>
          <p:cNvPicPr>
            <a:picLocks noGrp="1" noChangeAspect="1"/>
          </p:cNvPicPr>
          <p:nvPr>
            <p:ph idx="1"/>
          </p:nvPr>
        </p:nvPicPr>
        <p:blipFill>
          <a:blip r:embed="rId2"/>
          <a:stretch>
            <a:fillRect/>
          </a:stretch>
        </p:blipFill>
        <p:spPr>
          <a:xfrm>
            <a:off x="357157" y="3214686"/>
            <a:ext cx="4950343" cy="3281370"/>
          </a:xfrm>
        </p:spPr>
      </p:pic>
      <p:pic>
        <p:nvPicPr>
          <p:cNvPr id="5" name="Рисунок 4" descr="semja_1.jpg"/>
          <p:cNvPicPr>
            <a:picLocks noChangeAspect="1"/>
          </p:cNvPicPr>
          <p:nvPr/>
        </p:nvPicPr>
        <p:blipFill>
          <a:blip r:embed="rId3"/>
          <a:stretch>
            <a:fillRect/>
          </a:stretch>
        </p:blipFill>
        <p:spPr>
          <a:xfrm>
            <a:off x="3662175" y="428604"/>
            <a:ext cx="4934156" cy="328614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4338638" cy="757222"/>
          </a:xfrm>
        </p:spPr>
        <p:txBody>
          <a:bodyPr/>
          <a:lstStyle/>
          <a:p>
            <a:r>
              <a:rPr lang="ru-RU" dirty="0" smtClean="0"/>
              <a:t>Составьте текст:</a:t>
            </a:r>
            <a:endParaRPr lang="ru-RU" dirty="0"/>
          </a:p>
        </p:txBody>
      </p:sp>
      <p:sp>
        <p:nvSpPr>
          <p:cNvPr id="3" name="Содержимое 2"/>
          <p:cNvSpPr>
            <a:spLocks noGrp="1"/>
          </p:cNvSpPr>
          <p:nvPr>
            <p:ph idx="1"/>
          </p:nvPr>
        </p:nvSpPr>
        <p:spPr>
          <a:xfrm>
            <a:off x="304800" y="1142984"/>
            <a:ext cx="8686800" cy="5500726"/>
          </a:xfrm>
        </p:spPr>
        <p:txBody>
          <a:bodyPr>
            <a:normAutofit fontScale="85000" lnSpcReduction="20000"/>
          </a:bodyPr>
          <a:lstStyle/>
          <a:p>
            <a:pPr algn="just">
              <a:buNone/>
            </a:pPr>
            <a:r>
              <a:rPr lang="ru-RU" dirty="0" smtClean="0"/>
              <a:t>	</a:t>
            </a:r>
            <a:r>
              <a:rPr lang="ru-RU" dirty="0" smtClean="0">
                <a:latin typeface="Times New Roman" pitchFamily="18" charset="0"/>
                <a:cs typeface="Times New Roman" pitchFamily="18" charset="0"/>
              </a:rPr>
              <a:t>1.Но </a:t>
            </a:r>
            <a:r>
              <a:rPr lang="ru-RU" dirty="0" smtClean="0">
                <a:latin typeface="Times New Roman" pitchFamily="18" charset="0"/>
                <a:cs typeface="Times New Roman" pitchFamily="18" charset="0"/>
              </a:rPr>
              <a:t>время рыбалки подходило к концу, надо было идти домой. 2.Это лето я провёл весело и с пользой для себя. 3.Я и мои друзья пошли на рыбалку. 4.Друзья стали смеяться, но я настроился серьёзно, поэтому не отступал. 5.Мне даже не пришлось скучать или грустить. 6.Это было прекрасное зрелище. 7.Я резко потянул удочку, чтобы успеть поймать рыбу, но не смог ее вытащить. 8.Так закончился один из летних дней моих каникул. 9.Мои друзья хвалили меня, удивляясь моему упорству. 10.В один из летних дней было жарко, на небе не было ни одной тучки. 11.Она была большая и необычная. 12.Рыбу мы решили отпустить обратно в реку. 13.В итоге, мне удалось кое-как вытащить рыбу. 14.Сначала клевало только у них, но потом я заметил, что и мой поплавок стал дёргаться.</a:t>
            </a:r>
            <a:endParaRPr lang="ru-RU" dirty="0">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329</TotalTime>
  <Words>252</Words>
  <PresentationFormat>Экран (4:3)</PresentationFormat>
  <Paragraphs>61</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Трек</vt:lpstr>
      <vt:lpstr>Сочинение на свободную тему</vt:lpstr>
      <vt:lpstr>Темы для сочинений:</vt:lpstr>
      <vt:lpstr>«Памятный день в школе»</vt:lpstr>
      <vt:lpstr>Школа…</vt:lpstr>
      <vt:lpstr>Памятный день в школе.</vt:lpstr>
      <vt:lpstr>Первое сентября</vt:lpstr>
      <vt:lpstr>«лучший день лета»</vt:lpstr>
      <vt:lpstr>Лето…</vt:lpstr>
      <vt:lpstr>Составьте текст:</vt:lpstr>
      <vt:lpstr>Лучший день лета</vt:lpstr>
      <vt:lpstr>Планы сочинений:</vt:lpstr>
      <vt:lpstr>«мой самый сладкий день»</vt:lpstr>
      <vt:lpstr>11 июля – день шоколада</vt:lpstr>
      <vt:lpstr>"Ничего не делает гостя более приятным, чем пунктуальность… и наличие у него коробки конфет"</vt:lpstr>
      <vt:lpstr>Новый год</vt:lpstr>
      <vt:lpstr>День рождения</vt:lpstr>
      <vt:lpstr>Планы сочинения:</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«мой самый сладкий день»</dc:title>
  <cp:lastModifiedBy>Admin</cp:lastModifiedBy>
  <cp:revision>27</cp:revision>
  <dcterms:modified xsi:type="dcterms:W3CDTF">2013-01-09T09:06:49Z</dcterms:modified>
</cp:coreProperties>
</file>