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93122445_telisman_08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469694"/>
            <a:ext cx="7286631" cy="5116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85786" y="285728"/>
            <a:ext cx="7826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Олимпийские игры 2014!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льцо 3"/>
          <p:cNvSpPr/>
          <p:nvPr/>
        </p:nvSpPr>
        <p:spPr>
          <a:xfrm>
            <a:off x="500034" y="428604"/>
            <a:ext cx="2857520" cy="2571768"/>
          </a:xfrm>
          <a:prstGeom prst="donut">
            <a:avLst>
              <a:gd name="adj" fmla="val 710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715008" y="357166"/>
            <a:ext cx="2857520" cy="2571768"/>
          </a:xfrm>
          <a:prstGeom prst="donut">
            <a:avLst>
              <a:gd name="adj" fmla="val 6752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Кольцо 5"/>
          <p:cNvSpPr/>
          <p:nvPr/>
        </p:nvSpPr>
        <p:spPr>
          <a:xfrm>
            <a:off x="3143240" y="2214554"/>
            <a:ext cx="2857520" cy="2571768"/>
          </a:xfrm>
          <a:prstGeom prst="donut">
            <a:avLst>
              <a:gd name="adj" fmla="val 675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5786446" y="4000504"/>
            <a:ext cx="2857520" cy="2571768"/>
          </a:xfrm>
          <a:prstGeom prst="donut">
            <a:avLst>
              <a:gd name="adj" fmla="val 888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714348" y="4000504"/>
            <a:ext cx="2857520" cy="2571768"/>
          </a:xfrm>
          <a:prstGeom prst="donut">
            <a:avLst>
              <a:gd name="adj" fmla="val 746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3000372"/>
            <a:ext cx="1646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Сочи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15140" y="3000372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2014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5143512"/>
            <a:ext cx="2414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на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..снеженном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5072074"/>
            <a:ext cx="1425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ст..</a:t>
            </a:r>
            <a:r>
              <a:rPr lang="ru-RU" sz="2400" b="1" dirty="0" err="1" smtClean="0"/>
              <a:t>дионе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3214686"/>
            <a:ext cx="183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/>
              <a:t>ра</a:t>
            </a:r>
            <a:r>
              <a:rPr lang="ru-RU" sz="2400" b="1" dirty="0" smtClean="0"/>
              <a:t>..</a:t>
            </a:r>
            <a:r>
              <a:rPr lang="ru-RU" sz="2400" b="1" dirty="0" err="1" smtClean="0"/>
              <a:t>вевается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1428736"/>
            <a:ext cx="2029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олимпийский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1357298"/>
            <a:ext cx="865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/>
              <a:t>фла</a:t>
            </a:r>
            <a:r>
              <a:rPr lang="ru-RU" sz="2400" b="1" dirty="0" smtClean="0"/>
              <a:t>..</a:t>
            </a:r>
            <a:endParaRPr lang="ru-RU" sz="2400" b="1" dirty="0"/>
          </a:p>
        </p:txBody>
      </p:sp>
      <p:pic>
        <p:nvPicPr>
          <p:cNvPr id="16" name="Рисунок 15" descr="584d9fbb6882f19bb6488338baf7c0f1.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28604"/>
            <a:ext cx="2000264" cy="1507891"/>
          </a:xfrm>
          <a:prstGeom prst="rect">
            <a:avLst/>
          </a:prstGeom>
        </p:spPr>
      </p:pic>
      <p:pic>
        <p:nvPicPr>
          <p:cNvPr id="17" name="Рисунок 16" descr="1285181092_1-16.jpeg"/>
          <p:cNvPicPr>
            <a:picLocks noChangeAspect="1"/>
          </p:cNvPicPr>
          <p:nvPr/>
        </p:nvPicPr>
        <p:blipFill>
          <a:blip r:embed="rId3" cstate="print"/>
          <a:srcRect l="15714" r="18928"/>
          <a:stretch>
            <a:fillRect/>
          </a:stretch>
        </p:blipFill>
        <p:spPr>
          <a:xfrm>
            <a:off x="4000496" y="5058803"/>
            <a:ext cx="1341242" cy="1465827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-3071072" y="3429000"/>
            <a:ext cx="6571502" cy="794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882953" y="3454401"/>
            <a:ext cx="6347664" cy="10318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715802" y="3428206"/>
            <a:ext cx="6571502" cy="794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689607" y="3454401"/>
            <a:ext cx="6347664" cy="10318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Олимпийский флаг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Содержимое 3" descr="olimiccircle_teran_karepia_pr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8329961" cy="44234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85728"/>
            <a:ext cx="5286412" cy="1143000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Кто важнее?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Содержимое 3" descr="anders-693X520.jpeg"/>
          <p:cNvPicPr>
            <a:picLocks noGrp="1" noChangeAspect="1"/>
          </p:cNvPicPr>
          <p:nvPr>
            <p:ph idx="1"/>
          </p:nvPr>
        </p:nvPicPr>
        <p:blipFill>
          <a:blip r:embed="rId2"/>
          <a:srcRect l="15719" r="19266"/>
          <a:stretch>
            <a:fillRect/>
          </a:stretch>
        </p:blipFill>
        <p:spPr>
          <a:xfrm>
            <a:off x="5786446" y="3143248"/>
            <a:ext cx="2786082" cy="32093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kurshevel_leh_cermatt-1.jpeg"/>
          <p:cNvPicPr>
            <a:picLocks noChangeAspect="1"/>
          </p:cNvPicPr>
          <p:nvPr/>
        </p:nvPicPr>
        <p:blipFill>
          <a:blip r:embed="rId3"/>
          <a:srcRect l="28731" t="5000" r="4104" b="8000"/>
          <a:stretch>
            <a:fillRect/>
          </a:stretch>
        </p:blipFill>
        <p:spPr>
          <a:xfrm>
            <a:off x="642910" y="1428736"/>
            <a:ext cx="2882154" cy="27860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357290" y="4500570"/>
            <a:ext cx="1479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РАЗ-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1785926"/>
            <a:ext cx="149354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РАС-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</Words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Олимпийский флаг</vt:lpstr>
      <vt:lpstr>Кто важнее?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2014-02-17T12:07:31Z</dcterms:modified>
</cp:coreProperties>
</file>