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7" r:id="rId17"/>
    <p:sldId id="282" r:id="rId18"/>
    <p:sldId id="276" r:id="rId19"/>
    <p:sldId id="283" r:id="rId20"/>
    <p:sldId id="277" r:id="rId21"/>
    <p:sldId id="279" r:id="rId22"/>
    <p:sldId id="280" r:id="rId23"/>
    <p:sldId id="286" r:id="rId24"/>
    <p:sldId id="281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4" autoAdjust="0"/>
    <p:restoredTop sz="94643" autoAdjust="0"/>
  </p:normalViewPr>
  <p:slideViewPr>
    <p:cSldViewPr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BD0FC1-863E-4C68-9F6A-FE1191C4915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A847B2-20BE-4553-8F97-44CC3AA9A2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Наш 9 класс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валентина\Desktop\NMMHC-CFo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2645" y="2132856"/>
            <a:ext cx="6578710" cy="4191744"/>
          </a:xfrm>
          <a:prstGeom prst="rect">
            <a:avLst/>
          </a:prstGeom>
          <a:noFill/>
        </p:spPr>
      </p:pic>
      <p:pic>
        <p:nvPicPr>
          <p:cNvPr id="6146" name="Picture 2" descr="C:\Users\Home\Desktop\26274661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789613"/>
            <a:ext cx="1158593" cy="8391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r"/>
            <a:r>
              <a:rPr lang="ru-RU" dirty="0" smtClean="0"/>
              <a:t>Паршина Ольга</a:t>
            </a:r>
            <a:endParaRPr lang="ru-RU" dirty="0"/>
          </a:p>
        </p:txBody>
      </p:sp>
      <p:pic>
        <p:nvPicPr>
          <p:cNvPr id="8195" name="Picture 3" descr="K:\Фотки на слайды\SAM_3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420888"/>
            <a:ext cx="3826768" cy="3437004"/>
          </a:xfrm>
          <a:prstGeom prst="rect">
            <a:avLst/>
          </a:prstGeom>
          <a:noFill/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810591">
            <a:off x="827584" y="188640"/>
            <a:ext cx="2160240" cy="1728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K:\Фотки на слайды\SAM_3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843" y="2492896"/>
            <a:ext cx="420282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Фотки на слайды\SAM_3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1267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Каспирович</a:t>
            </a:r>
            <a:r>
              <a:rPr lang="ru-RU" dirty="0" smtClean="0"/>
              <a:t> Ольга</a:t>
            </a:r>
            <a:endParaRPr lang="ru-RU" dirty="0"/>
          </a:p>
        </p:txBody>
      </p:sp>
      <p:pic>
        <p:nvPicPr>
          <p:cNvPr id="1026" name="Picture 2" descr="C:\Users\валентина\Desktop\P305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285860"/>
            <a:ext cx="3855942" cy="4714908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3765">
            <a:off x="767593" y="37937"/>
            <a:ext cx="1827977" cy="1462225"/>
          </a:xfrm>
          <a:prstGeom prst="rect">
            <a:avLst/>
          </a:prstGeom>
        </p:spPr>
      </p:pic>
      <p:pic>
        <p:nvPicPr>
          <p:cNvPr id="1028" name="Picture 4" descr="C:\Users\валентина\Desktop\SAM_31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714488"/>
            <a:ext cx="335758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презентации\image (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437176"/>
            <a:ext cx="3646739" cy="2487768"/>
          </a:xfrm>
          <a:prstGeom prst="rect">
            <a:avLst/>
          </a:prstGeom>
          <a:noFill/>
        </p:spPr>
      </p:pic>
      <p:pic>
        <p:nvPicPr>
          <p:cNvPr id="2053" name="Picture 5" descr="C:\Users\валентина\Desktop\Ангелок2729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068960"/>
            <a:ext cx="3000396" cy="3429024"/>
          </a:xfrm>
          <a:prstGeom prst="rect">
            <a:avLst/>
          </a:prstGeom>
          <a:noFill/>
        </p:spPr>
      </p:pic>
      <p:pic>
        <p:nvPicPr>
          <p:cNvPr id="5" name="Picture 3" descr="C:\Users\валентина\Desktop\photo239517231_3637465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324100"/>
            <a:ext cx="2571768" cy="2962288"/>
          </a:xfrm>
          <a:prstGeom prst="ellipse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1043608" y="4581128"/>
            <a:ext cx="1728192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516216" y="980728"/>
            <a:ext cx="1584176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/>
          <a:lstStyle/>
          <a:p>
            <a:r>
              <a:rPr lang="ru-RU" dirty="0" smtClean="0"/>
              <a:t>	Попов Сергей</a:t>
            </a:r>
            <a:endParaRPr lang="ru-RU" dirty="0"/>
          </a:p>
        </p:txBody>
      </p:sp>
      <p:pic>
        <p:nvPicPr>
          <p:cNvPr id="4098" name="Picture 2" descr="C:\Users\Home\Desktop\презентации\серг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556792"/>
            <a:ext cx="4392487" cy="4752528"/>
          </a:xfrm>
          <a:prstGeom prst="rect">
            <a:avLst/>
          </a:prstGeom>
          <a:noFill/>
        </p:spPr>
      </p:pic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06448">
            <a:off x="5912939" y="116047"/>
            <a:ext cx="2189903" cy="1931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алентина\Desktop\презентации\image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7643866" cy="5929355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презентации\image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45" y="620689"/>
            <a:ext cx="8875413" cy="61717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езентации\image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630" y="764704"/>
            <a:ext cx="8566492" cy="5713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P3050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332656"/>
            <a:ext cx="6819430" cy="6264696"/>
          </a:xfrm>
          <a:prstGeom prst="heart">
            <a:avLst/>
          </a:prstGeom>
          <a:noFill/>
        </p:spPr>
      </p:pic>
      <p:sp>
        <p:nvSpPr>
          <p:cNvPr id="4" name="Сердце 3"/>
          <p:cNvSpPr/>
          <p:nvPr/>
        </p:nvSpPr>
        <p:spPr>
          <a:xfrm>
            <a:off x="1500166" y="521495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714348" y="414338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7643834" y="5500702"/>
            <a:ext cx="1000132" cy="92869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:\Фотки на слайды\P305002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1" y="764704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Касперович Владимир</a:t>
            </a:r>
            <a:endParaRPr lang="ru-RU" dirty="0"/>
          </a:p>
        </p:txBody>
      </p:sp>
      <p:pic>
        <p:nvPicPr>
          <p:cNvPr id="2051" name="Picture 3" descr="C:\Users\валентина\Desktop\презентации\image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5924" y="2492896"/>
            <a:ext cx="4170532" cy="3384376"/>
          </a:xfrm>
          <a:prstGeom prst="rect">
            <a:avLst/>
          </a:prstGeom>
          <a:noFill/>
        </p:spPr>
      </p:pic>
      <p:pic>
        <p:nvPicPr>
          <p:cNvPr id="1026" name="Picture 2" descr="C:\Users\Home\Desktop\презентации\в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C:\Users\Home\Desktop\3177522-d93db52ff6202f6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9115" y="5013176"/>
            <a:ext cx="2202725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Фотки на слайды\DSC00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5632627" cy="3528392"/>
          </a:xfrm>
          <a:prstGeom prst="rect">
            <a:avLst/>
          </a:prstGeom>
          <a:noFill/>
        </p:spPr>
      </p:pic>
      <p:pic>
        <p:nvPicPr>
          <p:cNvPr id="1027" name="Picture 3" descr="K:\Фотки на слайды\DSC00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996952"/>
            <a:ext cx="5736638" cy="338437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9207" y="4548522"/>
            <a:ext cx="2105930" cy="2010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55505">
            <a:off x="6572264" y="720298"/>
            <a:ext cx="2000263" cy="1637132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Фотки на слайды\P5250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3960440" cy="5520613"/>
          </a:xfrm>
          <a:prstGeom prst="roundRect">
            <a:avLst/>
          </a:prstGeom>
          <a:noFill/>
        </p:spPr>
      </p:pic>
      <p:pic>
        <p:nvPicPr>
          <p:cNvPr id="2051" name="Picture 3" descr="K:\Фотки на слайды\P525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476672"/>
            <a:ext cx="4176464" cy="556185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:\Фотки на слайды\SAM_30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836712"/>
            <a:ext cx="756084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презентации\IMG_20150525_093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096344" cy="3528392"/>
          </a:xfrm>
          <a:prstGeom prst="ellipse">
            <a:avLst/>
          </a:prstGeom>
          <a:noFill/>
        </p:spPr>
      </p:pic>
      <p:pic>
        <p:nvPicPr>
          <p:cNvPr id="5123" name="Picture 3" descr="C:\Users\Home\Desktop\презентации\IMG_20150525_0935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412012"/>
            <a:ext cx="3312368" cy="3703268"/>
          </a:xfrm>
          <a:prstGeom prst="ellipse">
            <a:avLst/>
          </a:prstGeom>
          <a:noFill/>
        </p:spPr>
      </p:pic>
      <p:pic>
        <p:nvPicPr>
          <p:cNvPr id="5124" name="Picture 4" descr="C:\Users\Home\Desktop\презентации\IMG_20150525_0937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140968"/>
            <a:ext cx="2952328" cy="3631707"/>
          </a:xfrm>
          <a:prstGeom prst="ellipse">
            <a:avLst/>
          </a:prstGeom>
          <a:noFill/>
        </p:spPr>
      </p:pic>
      <p:pic>
        <p:nvPicPr>
          <p:cNvPr id="5125" name="Picture 5" descr="C:\Users\Home\Desktop\4327092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0"/>
            <a:ext cx="1584176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презентации\image (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0688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SAM_3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89339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2560x1600_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780" y="857232"/>
            <a:ext cx="7773882" cy="5699357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Фотки на слайды\1424923912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833" y="980727"/>
            <a:ext cx="4933861" cy="2952329"/>
          </a:xfrm>
          <a:prstGeom prst="rect">
            <a:avLst/>
          </a:prstGeom>
          <a:noFill/>
        </p:spPr>
      </p:pic>
      <p:pic>
        <p:nvPicPr>
          <p:cNvPr id="1027" name="Picture 3" descr="K:\Фотки на слайды\P305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140968"/>
            <a:ext cx="4864624" cy="324308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93704"/>
            <a:ext cx="2408919" cy="19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124744"/>
            <a:ext cx="1728192" cy="1584176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ru-RU" dirty="0" smtClean="0"/>
              <a:t>Бойко Валентина</a:t>
            </a:r>
            <a:endParaRPr lang="ru-RU" dirty="0"/>
          </a:p>
        </p:txBody>
      </p:sp>
      <p:pic>
        <p:nvPicPr>
          <p:cNvPr id="4098" name="Picture 2" descr="C:\Users\валентина\Desktop\P5250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0449" y="1920875"/>
            <a:ext cx="2812101" cy="4433888"/>
          </a:xfrm>
          <a:prstGeom prst="rect">
            <a:avLst/>
          </a:prstGeom>
          <a:noFill/>
        </p:spPr>
      </p:pic>
      <p:pic>
        <p:nvPicPr>
          <p:cNvPr id="4099" name="Picture 3" descr="C:\Users\валентина\Desktop\M7iVFnvzKi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8767" y="1920875"/>
            <a:ext cx="2917465" cy="443388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2049" y1="75000" x2="39353" y2="90972"/>
                        <a14:foregroundMark x1="43666" y1="65972" x2="41509" y2="92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25430">
            <a:off x="253406" y="452919"/>
            <a:ext cx="1766888" cy="1598098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Фотки на слайды\IMG_20150514_132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6948" y="332656"/>
            <a:ext cx="5179081" cy="6004048"/>
          </a:xfrm>
          <a:prstGeom prst="rect">
            <a:avLst/>
          </a:prstGeom>
          <a:noFill/>
        </p:spPr>
      </p:pic>
      <p:pic>
        <p:nvPicPr>
          <p:cNvPr id="3076" name="Picture 4" descr="K:\Фотки на слайды\P525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268760"/>
            <a:ext cx="5261788" cy="5256584"/>
          </a:xfrm>
          <a:prstGeom prst="ellipse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Гнездилова Анастасия</a:t>
            </a:r>
            <a:endParaRPr lang="ru-RU" dirty="0"/>
          </a:p>
        </p:txBody>
      </p:sp>
      <p:pic>
        <p:nvPicPr>
          <p:cNvPr id="4098" name="Picture 2" descr="K:\Фотки на слайды\DSC_1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916832"/>
            <a:ext cx="2955925" cy="4433888"/>
          </a:xfrm>
          <a:prstGeom prst="rect">
            <a:avLst/>
          </a:prstGeom>
          <a:noFill/>
        </p:spPr>
      </p:pic>
      <p:pic>
        <p:nvPicPr>
          <p:cNvPr id="4099" name="Picture 3" descr="K:\Фотки на слайды\2014-04-01 15.32.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76872"/>
            <a:ext cx="4100264" cy="396044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553325" cy="8001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презентации\image (1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188640"/>
            <a:ext cx="4644516" cy="3096344"/>
          </a:xfrm>
          <a:prstGeom prst="ellipse">
            <a:avLst/>
          </a:prstGeom>
          <a:noFill/>
        </p:spPr>
      </p:pic>
      <p:pic>
        <p:nvPicPr>
          <p:cNvPr id="5123" name="Picture 3" descr="C:\Users\Home\Desktop\презентации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238138"/>
            <a:ext cx="4680520" cy="3619862"/>
          </a:xfrm>
          <a:prstGeom prst="ellipse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509120"/>
            <a:ext cx="2232248" cy="18002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34192">
            <a:off x="5868144" y="1124744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Шевцов Борис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2049" y1="75000" x2="39353" y2="90972"/>
                        <a14:foregroundMark x1="43666" y1="65972" x2="41509" y2="92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495606"/>
            <a:ext cx="2009225" cy="21413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2049" y1="75000" x2="39353" y2="90972"/>
                        <a14:foregroundMark x1="43666" y1="65972" x2="41509" y2="92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09125" flipV="1">
            <a:off x="6869014" y="4427168"/>
            <a:ext cx="1996120" cy="1989522"/>
          </a:xfrm>
          <a:prstGeom prst="rect">
            <a:avLst/>
          </a:prstGeom>
        </p:spPr>
      </p:pic>
      <p:pic>
        <p:nvPicPr>
          <p:cNvPr id="2050" name="Picture 2" descr="C:\Users\Home\Desktop\презентации\боря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1196752"/>
            <a:ext cx="3431236" cy="5272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презентации\image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3384376" cy="5040560"/>
          </a:xfrm>
          <a:prstGeom prst="rect">
            <a:avLst/>
          </a:prstGeom>
          <a:noFill/>
        </p:spPr>
      </p:pic>
      <p:pic>
        <p:nvPicPr>
          <p:cNvPr id="7172" name="Picture 4" descr="C:\Users\Home\Desktop\презентации\image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764704"/>
            <a:ext cx="4248471" cy="3312367"/>
          </a:xfrm>
          <a:prstGeom prst="rect">
            <a:avLst/>
          </a:prstGeom>
          <a:noFill/>
        </p:spPr>
      </p:pic>
      <p:pic>
        <p:nvPicPr>
          <p:cNvPr id="1026" name="Picture 2" descr="C:\Users\Home\AppData\Local\Temp\Rar$DIa0.145\0_4ee0e_127c76a8_XXXL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4365104"/>
            <a:ext cx="1984874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1E1E1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13</Words>
  <Application>Microsoft Office PowerPoint</Application>
  <PresentationFormat>Экран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Наш 9 класс</vt:lpstr>
      <vt:lpstr>Касперович Владимир</vt:lpstr>
      <vt:lpstr>Слайд 3</vt:lpstr>
      <vt:lpstr> Бойко Валентина</vt:lpstr>
      <vt:lpstr>Слайд 5</vt:lpstr>
      <vt:lpstr>Гнездилова Анастасия</vt:lpstr>
      <vt:lpstr>Слайд 7</vt:lpstr>
      <vt:lpstr>Шевцов Борис</vt:lpstr>
      <vt:lpstr>Слайд 9</vt:lpstr>
      <vt:lpstr>Паршина Ольга</vt:lpstr>
      <vt:lpstr>Слайд 11</vt:lpstr>
      <vt:lpstr>Каспирович Ольга</vt:lpstr>
      <vt:lpstr>Слайд 13</vt:lpstr>
      <vt:lpstr> Попов Сергей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9 класс</dc:title>
  <dc:creator>валентина</dc:creator>
  <cp:lastModifiedBy>Home</cp:lastModifiedBy>
  <cp:revision>61</cp:revision>
  <dcterms:created xsi:type="dcterms:W3CDTF">2015-06-24T05:22:55Z</dcterms:created>
  <dcterms:modified xsi:type="dcterms:W3CDTF">2015-10-25T05:50:40Z</dcterms:modified>
</cp:coreProperties>
</file>