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9516" autoAdjust="0"/>
  </p:normalViewPr>
  <p:slideViewPr>
    <p:cSldViewPr>
      <p:cViewPr>
        <p:scale>
          <a:sx n="69" d="100"/>
          <a:sy n="69" d="100"/>
        </p:scale>
        <p:origin x="-140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F978-7E87-4AAE-81CD-605973AC67A4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C591-3FA9-422F-A0F0-45674EB1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smtClean="0"/>
              <a:t>    </a:t>
            </a:r>
            <a:r>
              <a:rPr lang="ru-RU" sz="3200" smtClean="0"/>
              <a:t>Индивидуальная </a:t>
            </a:r>
            <a:r>
              <a:rPr lang="ru-RU" sz="3200" dirty="0" smtClean="0"/>
              <a:t>образовательная программа  по русскому языку  </a:t>
            </a:r>
            <a:br>
              <a:rPr lang="ru-RU" sz="3200" dirty="0" smtClean="0"/>
            </a:br>
            <a:r>
              <a:rPr lang="ru-RU" sz="3200" dirty="0" smtClean="0"/>
              <a:t>ученицы 11 а класса </a:t>
            </a:r>
            <a:br>
              <a:rPr lang="ru-RU" sz="3200" dirty="0" smtClean="0"/>
            </a:br>
            <a:r>
              <a:rPr lang="ru-RU" sz="3200" dirty="0" smtClean="0"/>
              <a:t>Ступка Дианы </a:t>
            </a:r>
            <a:br>
              <a:rPr lang="ru-RU" sz="3200" dirty="0" smtClean="0"/>
            </a:br>
            <a:r>
              <a:rPr lang="ru-RU" sz="3200" dirty="0" smtClean="0"/>
              <a:t>на 2011 – 2012 учебный год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русского  языка </a:t>
            </a:r>
            <a:r>
              <a:rPr lang="ru-RU" smtClean="0"/>
              <a:t>и литературы </a:t>
            </a:r>
          </a:p>
          <a:p>
            <a:r>
              <a:rPr lang="ru-RU" dirty="0" err="1" smtClean="0"/>
              <a:t>Лепаева</a:t>
            </a:r>
            <a:r>
              <a:rPr lang="ru-RU" dirty="0" smtClean="0"/>
              <a:t> В. 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повышение грамотности учащегося;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свободное применение орфографических и пунктуационных умений и навыков;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умение находить новую информацию в разных источниках; перерабатывать полученную информацию (анализ, обобщение, систематизация, классификация, сравнения)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формирование прочных орфографических умений и навыков;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обучение учащегося умению самостоятельно пополнять свои знания ; формирование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умений – работа с книгой, со справочной литературой;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обучение учащегося умению связно излагать свои мысли в устной и письменной форме;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развитие способности применять знания по русскому языку в повседневной жизни в учебной деятельности, в целях самообразования  и повышения интеллектуального уровня.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br>
              <a:rPr lang="ru-RU" dirty="0" smtClean="0"/>
            </a:br>
            <a:r>
              <a:rPr lang="ru-RU" sz="4000" dirty="0" smtClean="0"/>
              <a:t>Характеристика деятельности    учащегося</a:t>
            </a:r>
            <a:br>
              <a:rPr lang="ru-RU" sz="4000" dirty="0" smtClean="0"/>
            </a:br>
            <a:r>
              <a:rPr lang="ru-RU" sz="4000" dirty="0" smtClean="0"/>
              <a:t>  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Знать:</a:t>
            </a:r>
          </a:p>
          <a:p>
            <a:pPr lvl="0"/>
            <a:r>
              <a:rPr lang="ru-RU" dirty="0" smtClean="0"/>
              <a:t>грамматическое значение, грамматические формы и синтаксические функции частей речи;</a:t>
            </a:r>
          </a:p>
          <a:p>
            <a:pPr lvl="0"/>
            <a:r>
              <a:rPr lang="ru-RU" dirty="0" smtClean="0"/>
              <a:t>изобразительно-выразительные возможности морфологических форм ;</a:t>
            </a:r>
          </a:p>
          <a:p>
            <a:pPr lvl="0"/>
            <a:r>
              <a:rPr lang="ru-RU" dirty="0" smtClean="0"/>
              <a:t>принципы русской орфографии. Роль лексического и грамматического разбора при написании слов различной структуры и значения 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владеть орфографической грамотностью в объеме, достаточном для свободного пользования русским языком в учебных и иных целях в устной и письменной формах;</a:t>
            </a:r>
          </a:p>
          <a:p>
            <a:pPr lvl="0"/>
            <a:r>
              <a:rPr lang="ru-RU" dirty="0" smtClean="0"/>
              <a:t>различать и узнавать части речи по грамматическим формам и морфологическим признакам ;</a:t>
            </a:r>
          </a:p>
          <a:p>
            <a:pPr lvl="0"/>
            <a:r>
              <a:rPr lang="ru-RU" dirty="0" smtClean="0"/>
              <a:t>производить морфологический разбор частей речи.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Уметь: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4691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Календарно – тематическое планирование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39603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14404"/>
                <a:gridCol w="2643206"/>
                <a:gridCol w="1428760"/>
                <a:gridCol w="1500198"/>
                <a:gridCol w="1543032"/>
              </a:tblGrid>
              <a:tr h="5895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Раздел программы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Тема урока и программное 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контроля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Способы оценивания</a:t>
                      </a:r>
                      <a:endParaRPr lang="ru-RU" sz="1400" dirty="0"/>
                    </a:p>
                  </a:txBody>
                  <a:tcPr/>
                </a:tc>
              </a:tr>
              <a:tr h="34601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1 -2</a:t>
                      </a:r>
                    </a:p>
                    <a:p>
                      <a:endParaRPr lang="ru-RU" sz="1600" b="1" dirty="0" smtClean="0"/>
                    </a:p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Морфология и орфография</a:t>
                      </a:r>
                    </a:p>
                    <a:p>
                      <a:r>
                        <a:rPr lang="ru-RU" sz="1600" b="1" dirty="0" smtClean="0"/>
                        <a:t> (17 часов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Обобщающее повторение частей речи</a:t>
                      </a:r>
                      <a:r>
                        <a:rPr kumimoji="0" lang="ru-RU" sz="17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Грамматическое значение, грамматические формы и синтаксические функции частей речи.</a:t>
                      </a:r>
                    </a:p>
                    <a:p>
                      <a:r>
                        <a:rPr kumimoji="0" lang="ru-RU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Морфологический разбор  знаменательных и служебных частей речи,</a:t>
                      </a:r>
                      <a:r>
                        <a:rPr kumimoji="0" lang="ru-RU" sz="17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7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словообразование и правописание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Роль лексического, морфологического и синтаксического разбора при написании слов различной структуры и значения.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400" b="1" dirty="0" smtClean="0"/>
                        <a:t>Предварительный контроль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b="1" dirty="0" smtClean="0"/>
                        <a:t>Текущий контроль</a:t>
                      </a:r>
                    </a:p>
                    <a:p>
                      <a:r>
                        <a:rPr lang="ru-RU" sz="1400" b="1" dirty="0" smtClean="0"/>
                        <a:t>(практическая работа)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200" b="1" dirty="0" smtClean="0"/>
                        <a:t>Индивидуальная</a:t>
                      </a:r>
                    </a:p>
                    <a:p>
                      <a:endParaRPr lang="ru-RU" sz="1200" b="1" dirty="0" smtClean="0"/>
                    </a:p>
                    <a:p>
                      <a:r>
                        <a:rPr lang="ru-RU" sz="1200" b="1" dirty="0" smtClean="0"/>
                        <a:t>Составление конспекта самостоятельно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b="1" dirty="0" smtClean="0"/>
                        <a:t>Составление схемы – алгоритма</a:t>
                      </a:r>
                    </a:p>
                    <a:p>
                      <a:r>
                        <a:rPr lang="ru-RU" sz="1200" b="1" dirty="0" smtClean="0"/>
                        <a:t>(с учителем)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400" b="1" dirty="0" smtClean="0"/>
                        <a:t>тестирование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999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0090"/>
                <a:gridCol w="2428892"/>
                <a:gridCol w="1608778"/>
                <a:gridCol w="1645920"/>
                <a:gridCol w="1645920"/>
              </a:tblGrid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Раздел программы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Тема урока и программное содержание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контроля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работы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Способы оценивания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8710">
                <a:tc>
                  <a:txBody>
                    <a:bodyPr/>
                    <a:lstStyle/>
                    <a:p>
                      <a:r>
                        <a:rPr lang="ru-RU" dirty="0" smtClean="0"/>
                        <a:t>4 -5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6 -7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8-9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10-11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12 -13 -14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15 -15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/>
                        <a:t>Трудные вопросы правописания Н и НН в разных частях речи</a:t>
                      </a:r>
                    </a:p>
                    <a:p>
                      <a:r>
                        <a:rPr lang="ru-RU" sz="1600" b="0" i="1" dirty="0" smtClean="0"/>
                        <a:t>Правописание</a:t>
                      </a:r>
                      <a:r>
                        <a:rPr lang="ru-RU" sz="1600" b="0" i="1" baseline="0" dirty="0" smtClean="0"/>
                        <a:t> НЕ и НИ с разными частями речи </a:t>
                      </a:r>
                    </a:p>
                    <a:p>
                      <a:r>
                        <a:rPr lang="ru-RU" sz="1600" b="0" i="1" baseline="0" dirty="0" smtClean="0"/>
                        <a:t>Правописание наречий </a:t>
                      </a:r>
                    </a:p>
                    <a:p>
                      <a:r>
                        <a:rPr lang="ru-RU" sz="1600" b="0" i="1" baseline="0" dirty="0" smtClean="0"/>
                        <a:t>Мягкий знак на конце слов после шипящих </a:t>
                      </a:r>
                    </a:p>
                    <a:p>
                      <a:r>
                        <a:rPr lang="ru-RU" sz="1600" b="0" i="1" baseline="0" dirty="0" smtClean="0"/>
                        <a:t>Трудные вопросы правописания окончаний и суффиксов разных частей речи.</a:t>
                      </a:r>
                    </a:p>
                    <a:p>
                      <a:r>
                        <a:rPr lang="ru-RU" sz="1600" dirty="0" smtClean="0"/>
                        <a:t>Правописание глаголов.</a:t>
                      </a:r>
                    </a:p>
                    <a:p>
                      <a:r>
                        <a:rPr lang="ru-RU" sz="1600" dirty="0" smtClean="0"/>
                        <a:t>Правописание</a:t>
                      </a:r>
                      <a:r>
                        <a:rPr lang="ru-RU" sz="1600" baseline="0" dirty="0" smtClean="0"/>
                        <a:t> причастий.</a:t>
                      </a:r>
                    </a:p>
                    <a:p>
                      <a:r>
                        <a:rPr lang="ru-RU" sz="1600" i="1" baseline="0" dirty="0" smtClean="0"/>
                        <a:t>Слитное, раздельное и дефисное написания</a:t>
                      </a:r>
                    </a:p>
                    <a:p>
                      <a:r>
                        <a:rPr lang="ru-RU" sz="1600" b="1" i="1" baseline="0" dirty="0" smtClean="0"/>
                        <a:t>КД</a:t>
                      </a:r>
                      <a:r>
                        <a:rPr lang="ru-RU" sz="1600" i="1" baseline="0" dirty="0" smtClean="0"/>
                        <a:t> контрольный диктант и его анализ</a:t>
                      </a:r>
                    </a:p>
                    <a:p>
                      <a:r>
                        <a:rPr lang="ru-RU" sz="1600" i="1" baseline="0" dirty="0" smtClean="0"/>
                        <a:t>Резервный урок</a:t>
                      </a:r>
                      <a:endParaRPr lang="ru-RU" sz="1600" i="1" dirty="0" smtClean="0"/>
                    </a:p>
                    <a:p>
                      <a:endParaRPr lang="ru-RU" sz="1600" dirty="0" smtClean="0"/>
                    </a:p>
                    <a:p>
                      <a:endParaRPr lang="ru-RU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b="1" dirty="0" smtClean="0"/>
                        <a:t>Периодический контроль (самостоятельная работа)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b="1" dirty="0" smtClean="0"/>
                        <a:t>Итоговый контроль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Индивидуальная</a:t>
                      </a:r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Изучение материала с учителем</a:t>
                      </a:r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Самостоятельная</a:t>
                      </a:r>
                      <a:r>
                        <a:rPr lang="ru-RU" sz="1400" b="1" baseline="0" dirty="0" smtClean="0"/>
                        <a:t> работа (составление теста)</a:t>
                      </a:r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Тестирование</a:t>
                      </a:r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Самооценка</a:t>
                      </a:r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самооценка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Ожидаемые результаты 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/>
              <a:t>Находить в словах изученные орфограммы, обосновывать их выбор, правильно писать слова с изученными орфограммами, находить и  исправлять орфографические ошибки;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производить морфологический разбор слова.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овладеть  приемами отбора и систематизации материала на тему»Морфология», «Орфография»; умение вести самостоятельный поиск информации, ее анализ и отбор;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правильно излагать свои мысли в письменной и устной форме.</a:t>
            </a:r>
          </a:p>
          <a:p>
            <a:pPr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</TotalTime>
  <Words>465</Words>
  <PresentationFormat>Экран (4:3)</PresentationFormat>
  <Paragraphs>176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Индивидуальная образовательная программа  по русскому языку   ученицы 11 а класса  Ступка Дианы  на 2011 – 2012 учебный год</vt:lpstr>
      <vt:lpstr> Цель:</vt:lpstr>
      <vt:lpstr>Задачи:</vt:lpstr>
      <vt:lpstr>                  Характеристика деятельности    учащегося    </vt:lpstr>
      <vt:lpstr>   Уметь:</vt:lpstr>
      <vt:lpstr>Календарно – тематическое планирование</vt:lpstr>
      <vt:lpstr>Слайд 7</vt:lpstr>
      <vt:lpstr>Ожидаемые результаты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Вова</cp:lastModifiedBy>
  <cp:revision>39</cp:revision>
  <dcterms:modified xsi:type="dcterms:W3CDTF">2015-11-01T11:04:25Z</dcterms:modified>
</cp:coreProperties>
</file>