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F982"/>
    <a:srgbClr val="D49CC5"/>
    <a:srgbClr val="F395F3"/>
    <a:srgbClr val="E9E65C"/>
    <a:srgbClr val="6873DA"/>
    <a:srgbClr val="BECDEC"/>
    <a:srgbClr val="FAB0DC"/>
    <a:srgbClr val="7ECE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B84AD-95AC-4444-BAD2-1D9DF7CA3585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A08A-5A39-4EA6-AC5A-4894873A2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72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CA08A-5A39-4EA6-AC5A-4894873A25C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6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0595" y="1745754"/>
            <a:ext cx="6696744" cy="208823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улустуң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оюннарының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аңгы-аңгы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хевирлери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936104"/>
          </a:xfrm>
        </p:spPr>
        <p:txBody>
          <a:bodyPr/>
          <a:lstStyle/>
          <a:p>
            <a:r>
              <a:rPr lang="ru-RU" sz="2400" dirty="0" smtClean="0"/>
              <a:t>Муниципальное бюджетное общеобразовательное учреждение средняя общеобразовательная школа имени Ш.Ч. </a:t>
            </a:r>
            <a:r>
              <a:rPr lang="ru-RU" sz="2400" dirty="0" err="1" smtClean="0"/>
              <a:t>Сат</a:t>
            </a:r>
            <a:r>
              <a:rPr lang="ru-RU" sz="2400" dirty="0" smtClean="0"/>
              <a:t> с. Чаа-Холь </a:t>
            </a:r>
            <a:endParaRPr lang="ru-RU" sz="2400" dirty="0"/>
          </a:p>
        </p:txBody>
      </p:sp>
      <p:pic>
        <p:nvPicPr>
          <p:cNvPr id="1032" name="Picture 8" descr="Tuvinskie_ig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14836"/>
            <a:ext cx="2247900" cy="163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xQTEhUUExQVFBQWFxUVGBcXFBcYFxUYFxcWFxcVFxgYHCggGBwlGxgUITEhJSkrLi4uFx8zODMsNygtLisBCgoKDg0OGxAQGiwkICQsLCwsLCwsLCwsLCwsLCwsLCwsLCwsLCwsLCwsLCwsLCwsLCwsLCwsLCwsLCwsLCwsLP/AABEIALcBEwMBIgACEQEDEQH/xAAcAAABBQEBAQAAAAAAAAAAAAAFAAIDBAYBBwj/xABDEAABAwIDBQUFBgMHAwUAAAABAAIRAyEEEjEFQVFhcQYTIoGRMqGxwdEHI0JScvAU4fEzU2KCkqKyJDRDFXODwtL/xAAZAQADAQEBAAAAAAAAAAAAAAABAgMABAX/xAApEQACAgICAQQCAQUBAAAAAAAAAQIRAyESMUEEEyJRMmGRQmJxocEU/9oADAMBAAIRAxEAPwAHWosaGhrGQ4nWQB4eXRSYaGupnKzxOy2JJEtN9Y/qu1vwE7n/ABaR81JiXD7uCD94zfxMfNeU7s9RAR3Z4VXNqEmPZLQNcriDPkpX7KGZ+sExHADdrySxu13URlbm9p5MNm2c6c1LjXu/iKcE5TMjcZA19U9z+xJcSClhAXvB5NjyaQgu2PDWeOY+ARp7v+pg29k+6EJ7RD75x5NPuCpib5b+iWX8SkyoUYw9V7hlAc4NEwJMW1tohGEp53NaIBcQOk71q9m95T8DXnJOYwIB6/mCtkm49EYRT7OYKrNMeaD1XOBgk+qJV9oUQ7JTa4eKCc1sx1gRpPNU69EubzH7hTVp78jtprRqNg3pC51PyVzCYlxfDnWBjqg2BfVZTZlvmvGWSLXuSOCk76oPFAG+Yb/+lKUG+i0ZL7DlQxiGfoI+KzuNbV70HK8ZXZhpB9eN0QY97/GSQ5kiAADz5KKtWknOXkt1l4t6IqMl0g8ovyNwtOtL3VAcrgIJNjfcFn6I8R6BaHE5ixoGeCQB4yfKEKdh8lVzYiAFSFp7IZWn0C8aII6FRAq9tdt29D8lUbubxuee+DyV+VKyCjbJX7Rq/wAO6gxob4wS9o8bmEGWF02ErmE2e8Mvu6xHI70Qwb2NbEjSdBfz+Ubk3F7QGXI3QjcJjgoc5XUUX4Ktg1zt3NXMC7wv6fVUKBBcJtJPNGMPQAa+DNuEK96IONPRRw9Ugq0/HOO4KvTYpGUpJ6StSZk2gs3Gk7gpGYg8AqzWKWm1DiinJlh1c5T0KXbV0bMojj3f/AqKr7J6FGNu4ak/D0KdXvI8JaGCTLWXnlBQrYbtHn2BGWnZjhacwb8eSIYPw7PxTxbPWpf8SfmiVCvhGVO5ZUrh+mTIzWJi51hZTtLWLXGlTLxRBnK6BLwIuAbwAmaV6IYsbg3Jsk2TiSGPa13MgAbtD9Vtvsp8Veq+QT3ZBH5TniD5CV5Q2oRyXof2T7ZAxDqT4mo3wuJAu0k5eZMn0WmtFos1u163ix7joKLx7mheTbfFF1QOouqPBAzd4wNLS0BoaIsRAF16m+rTLsb32fI892cgJd43kCAL7kHZsTAjSljHf5Y+JCjifErkV6KOCa2nSpMLWginSJtvcxrifUlcU1bGbNa4tczFZhYyRIi0e0kmGTpUMZULhDoidMkjXd0hXtnUGFoORmYOcJDQPZcQD7gqOHrtEhzgIc60ifaKv7KeC10XGd3vM/Ncau2OmVXY1lPvM4P9o42HGCnvc1xzbiGkdCAqG19lGu94BiHyecsb9FZp0SxrWEyWsaCekj5J2lQW2V3tBrGQJhpHqUI7Rj73/K35orUP3vVg9zv5ob2gHjB/wfMp8f5IlN/ErbApg1QXey0Em8HSAjeO2nlpltMEE6uLiSBfQHRZzZtSCTyCs4mpMDl8yuj27lbOZ5KjSIKL4YOIcCPIlHmiRPFAPw+a0uAvSb+kIZukzYn2aPA3pUSB+It/2uQbGl/dtZl0y+DKZkPB9IlFsC4fwwkEw8gQYIPGf3qqbsbS1ObSZNQaDfqoq/B02vIXw/sYj9RP+1pWf27hqhquIZIOl4mQB7rrSbJLe7qHKYuSCZJtx6IfUrtB8TXA8DVbaepWVp6Da8lXB0iKFEOmRVOutzKrY9s4p/6Woq8tIb4HDxNgl4ImeR4Ibi/+6f8Aob8kd3slP9FDHUXF7Q2n3pyv8MONou6G3tqs5ha5c95cbjl5D3LR7bJaWEEg+K4McOCzuHykvLd9o4EKq3ElH8i7RMwbdVBXNzvgLrCQI3KCs6yEY7Ktk1MjwEXPw3rQUWeF/QLH/wAWRIAEjf7vmtlsZ+agHHUtCeSojtlJlO6ubOIaakiZpuaORJbB+K6xtykxt/Qe8IJgJ+7UjGKYtXWtsjZQr4hvgd0RntC4MFCTAa15J4ANahOJHgP73p32lh2Sg1gJJzAgcPAt5D4MiazDXz+Is7wPzRfWf5Kd4ZWnMDlLyQ7SJJI1HBDhhKhtlPyV/ZlR8ZT+E8RBgoTX0Uhbe0Uds7Egg07g7t6d2Hw5G0aAcD4XZiI4NMa6XhEcdtBrXagn18ke+zWnTc+tVcQa8yZ9rLG7dEg6ckFJ1sE4xvRfa6e8P5sQz3d45UaOHIrCoXuD3OeC3McpZJAbHIQVHjMS5mFL2mHHEWOv/jdf3oc/bU0miHCq0+1uPFx8t3NKotrQXJXsCbTvWqH/ABv/AORSUDqoJJOpJJ8zKSqGzdsAVmmqrCrDCuVoZMgpn72pzDD7iPkoMcfF5fMpYnENp1HOeQ1vdtJJ5OcPms9tHtXTzjI1zmgRm0noCgoNvQZTSWy7iD9639LviFT20JLehUTNqtq1GZQbA2NtY+im2t+Hz+SammibaaA+F3qasLg9fioqAt5qVwmOpXYmcjQxu79S0WzX/dN6fNAqdEucxrRJJ/ZRvD0yxuU6ifipZqqhsXZptlXw/wD8o+SGO2JXAfDQZzWJBB1iJ01Rbsw3NQeP8fyCIDZw4e8qMbR0WhuzmnLVB1gT/oCB7W2RVq1A5olhptGgmb8tNFp8FhQyRGutyU0bP4SP8x+qKtMKkgGzDvp0mNfMiqz0sqWL/wC6f+hvyWkx2Bhkkkw5pu4n8QWaxp/6o/8Atj4oeRJysodoDZh/V8llNkn2+ZC0XanFtaxoJvDrb72lZbZ+Ja2QZknXdCtFfEmuw653hAmL6qjVHzCtggi3qq2IMC43+5BFNFHAt+8M6c1s9l4lpo5QRIkRInXgvPK1QkkqTDVC3fF1Vq0SPQKTtU5p8TeoQzY+JLgQTJEX4hEqZ8TeqnVAChTmiyapGaLFCDEDwxxLR/uC12M2fTqx3jGviYkAxOvwWUrC7f1s/wCQRTavbTB0CWmrncPw0xnI6kWHqiYz3b91Cg1tKlTYKrrkgCWM5cyfgVgmnerW3Nr/AMRWqVry42B/CNGjyCHsr7oKagWTEgfvVco13scHMcWu3FpgjzSy8VA7EAEwCeaKQG7N/wBmu7xlH+GquLKjX96IPtCMsjpv8kVPYVn99U9yw3ZOuTi8PknN3l/0wc3lllezSpu0UWzGO+zykf8AyP8Ad9Els0kLYxiGFTMKrsKmYVNoyYE7U4bvMoHC/QOH1VJ/ZekYALg4idR0+KObQaC9kiQQ8H3H5KTZ+IbmMiQ3NcjjfX0RUmh1FMwVTZlSjVMA/d+IkbhxRvaZlrTz+SsbYxh0AGWq6C7eWiLDkSq20PYHX5IylbRNxUboGMNvMqdt468eipPqgGOastfwPAqySJNyS2tFhrzTc1w1CJUsS54zOgTwQfFm270CvbPd4PMpZx1YIyXSNt2MP3b/ANQ+C0QWZ7Eu8NTq34FaYKJUcwKUKDOBckDqYQF3aGsazaTMP7WneOLC4cW2+EoDRi30Gds1w2nfVxAHl4iTwAAKxeKqh2IDhoaQ/wCUQtwdm/xWRrwWgHMYIN4I6ED6LEY/Dd1iQy/hpxfUjNMmEIu5DZIRWP8AuMftWjUrVnhrXOcHEQATbdpyhVK2z3Uf7VpBIBDes3PDRb3ZNA56jmuDSCCQRqLQRx4eSI7QwLSyo97w+BAERYj04qvu1qhY4k42YhjQKQ6N9Doq2IZIcJ5x0RLH1nPL3FuQkiGflAsOWkaIVWfFRuaw4jhb13KiXkle6KVLZ7nSYlOGziIlbvZGw6bxPeyCJgQJte8yrOI7M5XNvLSb8QPNL7qKeyzJ7AP3jm7svwKO0h429fktQ3Z7C45KbDTbTyucWgQfwhsDWR7ygOJwL6VRmcRN+tlk72TnHjKi0pWaKGVMw2RMBNr7Or4nMxlqbYFvxGAb8dVmdqdla1EAkWXqGxqzhSDjAzVC2S12u4RrylG9o7MbWokOgyNQp82mdKxxaPnd1IhXMEC4HlE9Fo+0OzAwOyN0tYLO4Cib3hWUk1ZzODTos4hktAaCYmeMoZUoOb7TSOoKM4ZmVwkoqQCL6b50Q5UFRJPs5wjpqVQBNmNJHUuj3L0VlQ856n6oFsAUqdBjWwLSY53RYYlkWI87fFJLbsoqSLoH+I+qSqNe03zN/wBQ+qSUbRmGKdpWZbt1393/ALlK3tC7+6/3LUTQT2xWDMj3aAn3tdZZvDbec15LmB9M/gJI9Dx6ru29rOqhrS3IASdZnd9UGlbin2duGC42zTbWxuHq0s7HPZUZ7LDxnpBCFDHFzcrtZBB4qbYexXYnvAxzQ9jcwYT4n3Atyib9OKrbQwvdFlzJaHEGPCZIc3yIP7utGFByY4015BGIccztdSp8LVMeauPoZtx9PmrODwDQCNZjXd9FVyVHnLleinVxPhvKI7JqSzzKR2WwzOnJymw9FrBDdNUjkmNuuv8ARr+w7v7Ufp+a1YWQ7Du8VTo34la4JGYxf2o4h7aFINJaHPIdBiYaSB++CyHZ7tdXwzmhxNeiCCaVQkxBF2ON2HpbiFse3+Mp1MI8AZiKrWNdNpAl5HEXa2eZXl+WDdWxKMo0CalBo902DtpuIz1aFRpbEhgBFWmTqyqyTm/UDBWa7RdpQ6XVKLQQ6o0ke0CHbif8OQxp4uUrzalULSHNJa4aOaSHDoRcIwe1OLflpmoKhs0Z2Mc69vaInhql/wDOou0Vj6hNVJGko1JfmBIlogH8TXCfEOOllcxFYuEGGtGvONJ4qtR2A4NE1A528kG53n1Uo2K8+1UEeZTuON/1EU8itJAnEEOJ3hVts4Aix1sQeq01PZdOnDiSSDaYieiqbapFzM/C198ppTi6UQx9PPhKcvBzsW4vovpml3jqTmuDpEhtgGgRLgPgd+i09baQqnuw0tgta4gTkkxJFvTVCPs8p/fVCDYU465nCD5ZXLQ9ncEXVKlQkwKhI0uRBbP+UtjojHBCVuRJ+qyKKUFb/wCBbZ+zAxgBnKLgO1cfzu3eX9FX2lhxUnMJ3g7x9EZrH6IfjcXTpszvcGjdz5AbympVQL8mRxeELOYOh+qYKga2ToLnpvRPB7Sp4gupgOG8TFxMGOkgrM7beW0X3iLe+IU5RoeMk9m52fjKb2sHhADhYaw72XRzkHzRjaNUBtrBeWdlu1dGjRNOoKhdPhyiQeAndC1eDxFXEw4+Fk+yT4j6LmlFx0zvhJSVos7R2pQwtE1aj2BsG1i5zr2A3ncvG6VUFz3ABudxcGD8IJkNHRbD7S8v3YkeEw1vIC5jhMLM4GkyqYIifxCAGwBIg9dVTHH42QzSfLiQuKfTxbjY23W1Um0dnspWJLjEiBrB0m8W+KZiKbRUDS6YG7Uaa81SkRbZsRhxAEDRI0OvqfqrTW2SypxCuGn8zvVJWMq4jSNbMO1qlDVxilAXI2WQP2k32fNUEV2o3wgzofihRCaPR34XcAnsTGd28QzM8kBjg8tLCbSI6qz2pqONRuYATmNuM33efmUJw1Ysc1wuWkHqp9qY7vnghuUAG0zcm5TBnH5qQS2e8FgkiYgzyVplIZtBoemoWfw+Iy6z5CVbZjGcfcZUnivZy5J8ZNBSrRpwZN+X8lCHtboFU/iSfZaTzNgu9286kN6CT6lbgl2yXN+DWdiq01Km7w/MKl2j7TGq4spuy0G2c4GDUjW/5fis5UxDmB1NlQszgNe46xPsjhKiqsDvAJy6DiedtUaXgrjpXOXjr9sJ4cmvSfRc5rBmpmjmMXObXgCN+gJEo9iuzdMUmZaYLmjxTq475B0I+Sy+x2udlccpggCTAMbp3A/NaKl2iIcGVGljphjrBhYfZDzMBw0zSZGvFUnBx/ESOVTbc/JdHZTCBgc6mXWlxDiIO/QiEL/9LoUqlP7plNrwXhznlxytkg+LS4B/qjmJ2gRLYywDnDrRaVksftHvy19QsJpgim1rYy5iA0vI1PhmBa3NJHlLtlJ8IK0aDZ+PZUByVAQDGsX1iDvRI03EfzXmtbDhryCYBMxIgz4hpuj5IzsKuGPFnZXToXRIiIANzruVZY2lY8PXy6aX+TVYimGiXmwus5j8YahnRu4cFe2ux7mNqAHJ56zEnlulZ6tioJaNfcOvHoEccfJx+rz5M0+LN19ntGe9AMZi1oPCQQfitnsae7AIjoQZDbAyNbAa3WP+zITVc0xoHerXR8FtdmUoYATPtCf8x4qsZWjn4cXQA7aV/wCzpzuLz8B/9ljsdinVHy4khsNE7gABbzkrf4rZ4dVNaKpMRYsy2EZbkFYvtDs7uagDWuDXgFuYgmRZ0xYIk8ifZDsZ0V6VyPG2466eenmoO2FYMa6mfac4wOTSCT8PVR0XQ5vJwPoVB9oZ/wCsLdwYD/qufgEKthwvTM/hHgPaToPoVr39sGUmNFJviAIuZHIxG5Y+nQcbhpI4+SjrNI1BvpzRngUvkztxeqeOHBJPzsdtHH1Kry+o4ucTr9FWY0i4N/iOaubR2ZUohhqCO8aHN5XILTwcLEj/ABBVgjxXRzym5Pk+yRmKcI4cN2oPyUlR8VAYAByzeTBIkniVTcU3fe6RxCmeqtK6EyiZaCN4B9QnoDHEkpSWMYekVOwKvTCnY3muRlUVtsGGjmUIlXtskgt4R/X5IeCqwg6OnHnhFU2EdjbNNd+UGGgS53DgFyphe7qupuIJAiRpx9VBg9oVKU5HZc2u/wA+qrPcSZNydSTJPmn9t+SeX1KekEsLs593iMrZmTc23DzVltMJUK5LPCYB19II/fFPaoSbEnPls60KPF1wxuok2HzKlQTaZzv88oHzWhHkxG6RF/EjvG38IOvExEqetimgeEy6/kD80qeCFmxJO/f5KxsTYRquq5jDaPtXu43gN9J/qrXHt+AVIKdm3MNMteHEB0nL7QbESJN7q3Wb4PuT3zBch1MZwJgscN7SCdQD7obh+ztRjHVqZIDPaEnOBIGYQNL7+BUOO2zWADmd0H0/ZqNphtSJGpHteYKZx9xcomT4fGQztBiBWo4Si3KXMa4AkxDHO8FNznahoAi9hAnWAdcPplwbJINzAcJALYESN5Ub8SXtlxLnZ8pNvxEuBjhObctdsrDMbRfTaA4kQZj8TXXvpcQg5uOmg44J+TGmkcoMgu0y3kcP3yRfZDntqUiGwczQZc2DJynQ8CqtZmVxbwMJlN5BkWIgyNxG9X4NpOyPKO1JWb3tlVy4ekGkwCQ4X8V8t7R8Fm8Bs3vKTqsQG2g2zEawBoFX2hth9YHPbQwLgu3mTdo3xe/unwO1xTolkGYygbiZJzE8LgRyPFQlCUY/s6oZ48tVS/RsfszxINUlguGtLgd3tCD1lb+iACSBvPpmJ+a8b7O9r3YRuWnRpulxcXOJBM8wvSOxW134nDd7UjMalQEDQDNLRfkQqQVKjmyO5WGs0efxH8llu3GHzUQ+YNNw8w6xaOcwfJaerTMSNZkdeSDdpzOGqG0ZZvuuPQ/NMTl0edMfFzbegW1NoOxFepWdq8zG4ACAB5AIviakNJN7Gw+qzjEUTxhrYONawODmsdmNsxeI4+y4cuKg7SFne/dyG5QYJBgncCALCANJ0Qik454Bi6lxJOa5myf3JtcW9HQ1j4ppVL7+xhcmhy6UwpRDpSa2SBxMeq5K4xxDgeBBjjBQZj1ekyABwAHoE4hJoSKkUGwuri6iYwlMKdir0yrDHLkZZFPbTSWA8DfzQYFHNoYtrWlpNyNPmga6cF8SOTsRTpU2Dw+ckcpn4KF7cpIO5V5K6ErRb2bUOaNxRQBBcI7xt6o4AubMvkUg9EOKqZWF3D3TaeiFtphzZY4F4gx+/TzWpw2wqlek5zCBfKA4wH7yDyWSq0BRrFtQPa5hIc0QCDuE8NPJHDxb2NNNKwrgAHReCDoSAQemvG+lkR2VinU3VdAaj+8aOOVxY4c4DmnyVBgbVytDNd73MbHmYA81XqvuASfCZbLmvI4glp0ibwqOEapmUn2bzGbfyYao5wAL6ZY0C2VzsreF7SYNvRQbJdSdhs5dTlwcX6GoC3MGgMOosDI/NussDXqv8LS4uvDROs2B+CvYTD1Gsl4j2iCHDXqNNwU4Y6XG+xnkt3RHtym0uBZTqMu3OHN37odqRc2N7qOtmMEVCCBFg4Eg6gxuUuP2lUdTLC4ua+HEOANwZbmIuSDP7Kpsa/K0ySPy6jpCZQl/Aje9DqryXEnUqKodE8jWf6cRCjqLqj0c77HykCmGoBwld8kkuxl0OML1D7JsYP4esxxAy1Qdd1RrWj1c0+q8xoYZzpg6LZfZjVdRxT2PIirTMR+amcwt+kv9FPkroZrVnqlRxFx5g/uyBdpqwGHqmQJbEOMXNgRGqs7Z2yzDs7x72NBiMwJJnc1rbkrNv7TYfFPGHDnVM5/uSymIEzLodu3BM2LTekYLa1WGwDObXpy80Kb+/VGO1eGDMS9rAcrMrSbkSQHanqEHAtKKaBGLSohe0h4Pmpqidhas2I324qbE07Tax80QlQppXSu5Y1t19xRMcAhOwzgKjMwkZmyOIkT7k0lMBvO4INmPWm1x06rpIQbC7cpuAzWnj9Vca5hu10dColS5ZJVsrvzBJGzGLpqZpUDSuV6uVrjwBK5qHTBePrZ3k7hYeW9VwFGysN6t7OaHP6X+i67UYke2FMHhAwcyLoftSnD53FF5VbH0szDeIuueE6lbKSWqA7rXWgoE5RPBZkNLjEjzMIrg8eGgNcCCN+qrlV9CR0FjtOpRhzaj2tEiATAke1l01hdqPFZrX4jLWqyYOYtqOAk6wc3moXAPbaCCqTsR3eaGlziIkwQ0cEsIqUa8r+R1NxZHiRnq5Wse0gXaSTEGYADQQet0TbhGMECCXaua0l1OR7Idci1iHCblCWV2hgkQ6fEWRMTEXmdR6q5s/BAyc4aS6Jgw2dC48uSfaVApPseNnjM11N5dkeTlIAcG84sXTFhzmIvZpYgCpEZmmQWkEbzYnVBy97ahDXZ3k6/hMfjPC3813FYgiQw5nb3RYfpO8oPE6uwqaWg1szYzKza1aoctGiWXizu8MZJHCJ9FX2mym0xSApzcDMdLFuuro8U2mVJsLao/hn4Z2hcKx3OJYCO6aeLiWa6AEobtqsapaPCXzJyn80RHICAt8pTsOlAs48Bwe5x+8ABAAkOkXEwNCdeCFAyJ4e66O4HYpc0w7OGj28xgbzkBIkcSQd0KltPBdySRnLXANOcAFs3F22OgTwfHROavYOfUg6Hkf5rRbO2Qx1Jr3OJJc0HgA8EDqQ6EBbTe4EsY58b2gkLS7IeRhnZg4ZQSJB1ac7d3IppNXoWKdArA+Gq5ugIBjfpPzhTYzFOpPpvY4teCSHDUWi3qn7UaBXDm6HN8SQLdQqm2BdvIFRcfmhvA3aG0qlbKarjULQWhxu6C4uudTcpmxsaaVdrwLtkneIi/mqrj/RENlU/C48bJpuomj2eg9qMQ2nharGxmeGtdO91SXOMb1gsTRinYXDT70VO2DUp91Vbme3LlfN/Da445bT/VZzaQeXHNOWbcBa1lGC2WyyT6IAI8vh/JTlzSOcWHD3qBlX0PuO/980+nAuLngN3VdRzB/sXshlaoXPNmEWLTluRcuNjvt5rUdv8AAUHUc1mVKY8LgLuH5DGoO7gsRgNoVKUGmd5lpgt5GJ1VbFYypUMvfPKZjoNFJwk5XZeM4KFUDK1SI5iUmuteymqgWjW8+qjcqNkgxg/Yb0U9NzmnwkjoVX2eZpjzHvVgBRfYxdbtOqN49ElThJa2Ejam4l0Md0PwTmrrxIKmEzVGjmtMGFc2biRTJDhqdeEclZfgAdE1uB3SrNpoRBOnUDhIMhde2RCgw9DKICkcwqVbGsoPwDU6ngRxKtNYpmN5JnJipHKLYEKPGYcOEwJF+vIqwGruRLdOxjOUxHi4ngdOXn8E9+KcBlbad6JYvZ5cQQ7S0HQDgOCGYnDFpiFdSTF2iJsif3PVSsqRpCYAnCyYBJ3vH6fBMxOHiHCSDBvrfipMLSzvDfXkN6P1qbXCIB9xU5SphRWobSYwAMccpADmCS551g7soOiW1ttOeQzI6ASfFIN7TFwOqZ3RpklkCdQ5oM9DqPIpYjE1ash8QYzEOJzBoho0Qi2naGbtUFdl9q6eVlJ4LIAYHZWgEDQmN8bzcqwNoCaralWaUva2bD2beEXcboVs7YlAgOrV20x+UDM+PMgD3othtp4DDmadF1Zw/FUh19xAgNHvWUUnaC8knGirhOz9bFuNUAUqIAJqVTlY0BrQY4zE2Q7tLhO6e3LU75kQHd25gJ3gBwuNLgkIrtftlXr2ADBuJOY8sojKDzDZ5rPYxryJdmcSZJJJNt54C6a9iFI8v31RTY1UQ5u8GfW3yQwyUU2RTDRzIJjgLZT5+L0HFafQEEQ3eoMayWHopyVHX9k9CojGcpujpvVukPCY46jeq7AN9jx581NTfDcut9111CE1NxDXNgEOgyQcwjgdyiDb/uPck15009U1joOkrGKtepDim5idAiTcKCJIkniFIyiOCm5BJdntim0EQdSrMpjBZOhTYx1JcSWNZCCnSogU+OKFGsjUrJTHckmlGhbLQISc1RMcpQloaxmRSNCUJ4HkswI5lXE+FwhANjC5DtoEBhJmUQLFBicMHCOBkJ46A2BGmU4sVp+z3Nu035Ku6gSfFLfIx7lZMBf2PSgF3Gw6BECUBw9Oo2S10b4uQfKEbw8loJF4UpLdms448F1g4gddE4jzKSBirWwYJlpidxEj1Fwu09n8SPIfVWg1PARswylRDdB9V2qYg849bfGFIXKhiapqnIzzI5bmz8dEIpthKlenlc9rmyHjWLtJM5hzBkeatYF81HmQZG4RG4N4aCPJO2m1mRhzeIh0gEum7t1rSAJ5ynbMoEAl0AkzA1aNwJ48tRv1VZ9ALhXCnZU0hQCZuoCHHqpqRlvnv8vVWdr0I8Y43+qq4WtZdEXaFY/IE0saNfIf1VltSBe6r1aYOtiUxifB1SQbWGl5VkKDBU4arDQoy7GRIF2VwFcJShHykmSksYrhODkklgHV0NSSWAx4CkCSSzMOATwEkkph4SK6ksY5kB334LjmQkkiYYWLuRJJEAu5HALsJJLGEkWpJLGOilwSSSWCMqix39Zjpa6azZVJ48Nd9O16bmF0RuzNIBHCySSKdGQ7BYanSlzQajtzniw6NGvmVNJJkmfQRyAFgOiSSzdmOPdCQ5pJJRitjKOZjhyQSgYExP0skkq4xWO/iANJ5JGt1SSVAFvBixPNWWpJKD7COK4UkkAjUkkkQ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data:image/jpeg;base64,/9j/4AAQSkZJRgABAQAAAQABAAD/2wCEAAkGBxQTEhUUExQVFBQWFxUVGBcXFBcYFxUYFxcWFxcVFxgYHCggGBwlGxgUITEhJSkrLi4uFx8zODMsNygtLisBCgoKDg0OGxAQGiwkICQsLCwsLCwsLCwsLCwsLCwsLCwsLCwsLCwsLCwsLCwsLCwsLCwsLCwsLCwsLCwsLCwsLP/AABEIALcBEwMBIgACEQEDEQH/xAAcAAABBQEBAQAAAAAAAAAAAAAFAAIDBAYBBwj/xABDEAABAwIDBQUFBgMHAwUAAAABAAIRAyEEEjEFQVFhcQYTIoGRMqGxwdEHI0JScvAU4fEzU2KCkqKyJDRDFXODwtL/xAAZAQADAQEBAAAAAAAAAAAAAAABAgMABAX/xAApEQACAgICAQQCAQUBAAAAAAAAAQIRAyESMUEEEyJRMmGRQmJxocEU/9oADAMBAAIRAxEAPwAHWosaGhrGQ4nWQB4eXRSYaGupnKzxOy2JJEtN9Y/qu1vwE7n/ABaR81JiXD7uCD94zfxMfNeU7s9RAR3Z4VXNqEmPZLQNcriDPkpX7KGZ+sExHADdrySxu13URlbm9p5MNm2c6c1LjXu/iKcE5TMjcZA19U9z+xJcSClhAXvB5NjyaQgu2PDWeOY+ARp7v+pg29k+6EJ7RD75x5NPuCpib5b+iWX8SkyoUYw9V7hlAc4NEwJMW1tohGEp53NaIBcQOk71q9m95T8DXnJOYwIB6/mCtkm49EYRT7OYKrNMeaD1XOBgk+qJV9oUQ7JTa4eKCc1sx1gRpPNU69EubzH7hTVp78jtprRqNg3pC51PyVzCYlxfDnWBjqg2BfVZTZlvmvGWSLXuSOCk76oPFAG+Yb/+lKUG+i0ZL7DlQxiGfoI+KzuNbV70HK8ZXZhpB9eN0QY97/GSQ5kiAADz5KKtWknOXkt1l4t6IqMl0g8ovyNwtOtL3VAcrgIJNjfcFn6I8R6BaHE5ixoGeCQB4yfKEKdh8lVzYiAFSFp7IZWn0C8aII6FRAq9tdt29D8lUbubxuee+DyV+VKyCjbJX7Rq/wAO6gxob4wS9o8bmEGWF02ErmE2e8Mvu6xHI70Qwb2NbEjSdBfz+Ubk3F7QGXI3QjcJjgoc5XUUX4Ktg1zt3NXMC7wv6fVUKBBcJtJPNGMPQAa+DNuEK96IONPRRw9Ugq0/HOO4KvTYpGUpJ6StSZk2gs3Gk7gpGYg8AqzWKWm1DiinJlh1c5T0KXbV0bMojj3f/AqKr7J6FGNu4ak/D0KdXvI8JaGCTLWXnlBQrYbtHn2BGWnZjhacwb8eSIYPw7PxTxbPWpf8SfmiVCvhGVO5ZUrh+mTIzWJi51hZTtLWLXGlTLxRBnK6BLwIuAbwAmaV6IYsbg3Jsk2TiSGPa13MgAbtD9Vtvsp8Veq+QT3ZBH5TniD5CV5Q2oRyXof2T7ZAxDqT4mo3wuJAu0k5eZMn0WmtFos1u163ix7joKLx7mheTbfFF1QOouqPBAzd4wNLS0BoaIsRAF16m+rTLsb32fI892cgJd43kCAL7kHZsTAjSljHf5Y+JCjifErkV6KOCa2nSpMLWginSJtvcxrifUlcU1bGbNa4tczFZhYyRIi0e0kmGTpUMZULhDoidMkjXd0hXtnUGFoORmYOcJDQPZcQD7gqOHrtEhzgIc60ifaKv7KeC10XGd3vM/Ncau2OmVXY1lPvM4P9o42HGCnvc1xzbiGkdCAqG19lGu94BiHyecsb9FZp0SxrWEyWsaCekj5J2lQW2V3tBrGQJhpHqUI7Rj73/K35orUP3vVg9zv5ob2gHjB/wfMp8f5IlN/ErbApg1QXey0Em8HSAjeO2nlpltMEE6uLiSBfQHRZzZtSCTyCs4mpMDl8yuj27lbOZ5KjSIKL4YOIcCPIlHmiRPFAPw+a0uAvSb+kIZukzYn2aPA3pUSB+It/2uQbGl/dtZl0y+DKZkPB9IlFsC4fwwkEw8gQYIPGf3qqbsbS1ObSZNQaDfqoq/B02vIXw/sYj9RP+1pWf27hqhquIZIOl4mQB7rrSbJLe7qHKYuSCZJtx6IfUrtB8TXA8DVbaepWVp6Da8lXB0iKFEOmRVOutzKrY9s4p/6Woq8tIb4HDxNgl4ImeR4Ibi/+6f8Aob8kd3slP9FDHUXF7Q2n3pyv8MONou6G3tqs5ha5c95cbjl5D3LR7bJaWEEg+K4McOCzuHykvLd9o4EKq3ElH8i7RMwbdVBXNzvgLrCQI3KCs6yEY7Ktk1MjwEXPw3rQUWeF/QLH/wAWRIAEjf7vmtlsZ+agHHUtCeSojtlJlO6ubOIaakiZpuaORJbB+K6xtykxt/Qe8IJgJ+7UjGKYtXWtsjZQr4hvgd0RntC4MFCTAa15J4ANahOJHgP73p32lh2Sg1gJJzAgcPAt5D4MiazDXz+Is7wPzRfWf5Kd4ZWnMDlLyQ7SJJI1HBDhhKhtlPyV/ZlR8ZT+E8RBgoTX0Uhbe0Uds7Egg07g7t6d2Hw5G0aAcD4XZiI4NMa6XhEcdtBrXagn18ke+zWnTc+tVcQa8yZ9rLG7dEg6ckFJ1sE4xvRfa6e8P5sQz3d45UaOHIrCoXuD3OeC3McpZJAbHIQVHjMS5mFL2mHHEWOv/jdf3oc/bU0miHCq0+1uPFx8t3NKotrQXJXsCbTvWqH/ABv/AORSUDqoJJOpJJ8zKSqGzdsAVmmqrCrDCuVoZMgpn72pzDD7iPkoMcfF5fMpYnENp1HOeQ1vdtJJ5OcPms9tHtXTzjI1zmgRm0noCgoNvQZTSWy7iD9639LviFT20JLehUTNqtq1GZQbA2NtY+im2t+Hz+SammibaaA+F3qasLg9fioqAt5qVwmOpXYmcjQxu79S0WzX/dN6fNAqdEucxrRJJ/ZRvD0yxuU6ifipZqqhsXZptlXw/wD8o+SGO2JXAfDQZzWJBB1iJ01Rbsw3NQeP8fyCIDZw4e8qMbR0WhuzmnLVB1gT/oCB7W2RVq1A5olhptGgmb8tNFp8FhQyRGutyU0bP4SP8x+qKtMKkgGzDvp0mNfMiqz0sqWL/wC6f+hvyWkx2Bhkkkw5pu4n8QWaxp/6o/8Atj4oeRJysodoDZh/V8llNkn2+ZC0XanFtaxoJvDrb72lZbZ+Ja2QZknXdCtFfEmuw653hAmL6qjVHzCtggi3qq2IMC43+5BFNFHAt+8M6c1s9l4lpo5QRIkRInXgvPK1QkkqTDVC3fF1Vq0SPQKTtU5p8TeoQzY+JLgQTJEX4hEqZ8TeqnVAChTmiyapGaLFCDEDwxxLR/uC12M2fTqx3jGviYkAxOvwWUrC7f1s/wCQRTavbTB0CWmrncPw0xnI6kWHqiYz3b91Cg1tKlTYKrrkgCWM5cyfgVgmnerW3Nr/AMRWqVry42B/CNGjyCHsr7oKagWTEgfvVco13scHMcWu3FpgjzSy8VA7EAEwCeaKQG7N/wBmu7xlH+GquLKjX96IPtCMsjpv8kVPYVn99U9yw3ZOuTi8PknN3l/0wc3lllezSpu0UWzGO+zykf8AyP8Ad9Els0kLYxiGFTMKrsKmYVNoyYE7U4bvMoHC/QOH1VJ/ZekYALg4idR0+KObQaC9kiQQ8H3H5KTZ+IbmMiQ3NcjjfX0RUmh1FMwVTZlSjVMA/d+IkbhxRvaZlrTz+SsbYxh0AGWq6C7eWiLDkSq20PYHX5IylbRNxUboGMNvMqdt468eipPqgGOastfwPAqySJNyS2tFhrzTc1w1CJUsS54zOgTwQfFm270CvbPd4PMpZx1YIyXSNt2MP3b/ANQ+C0QWZ7Eu8NTq34FaYKJUcwKUKDOBckDqYQF3aGsazaTMP7WneOLC4cW2+EoDRi30Gds1w2nfVxAHl4iTwAAKxeKqh2IDhoaQ/wCUQtwdm/xWRrwWgHMYIN4I6ED6LEY/Dd1iQy/hpxfUjNMmEIu5DZIRWP8AuMftWjUrVnhrXOcHEQATbdpyhVK2z3Uf7VpBIBDes3PDRb3ZNA56jmuDSCCQRqLQRx4eSI7QwLSyo97w+BAERYj04qvu1qhY4k42YhjQKQ6N9Doq2IZIcJ5x0RLH1nPL3FuQkiGflAsOWkaIVWfFRuaw4jhb13KiXkle6KVLZ7nSYlOGziIlbvZGw6bxPeyCJgQJte8yrOI7M5XNvLSb8QPNL7qKeyzJ7AP3jm7svwKO0h429fktQ3Z7C45KbDTbTyucWgQfwhsDWR7ygOJwL6VRmcRN+tlk72TnHjKi0pWaKGVMw2RMBNr7Or4nMxlqbYFvxGAb8dVmdqdla1EAkWXqGxqzhSDjAzVC2S12u4RrylG9o7MbWokOgyNQp82mdKxxaPnd1IhXMEC4HlE9Fo+0OzAwOyN0tYLO4Cib3hWUk1ZzODTos4hktAaCYmeMoZUoOb7TSOoKM4ZmVwkoqQCL6b50Q5UFRJPs5wjpqVQBNmNJHUuj3L0VlQ856n6oFsAUqdBjWwLSY53RYYlkWI87fFJLbsoqSLoH+I+qSqNe03zN/wBQ+qSUbRmGKdpWZbt1393/ALlK3tC7+6/3LUTQT2xWDMj3aAn3tdZZvDbec15LmB9M/gJI9Dx6ru29rOqhrS3IASdZnd9UGlbin2duGC42zTbWxuHq0s7HPZUZ7LDxnpBCFDHFzcrtZBB4qbYexXYnvAxzQ9jcwYT4n3Atyib9OKrbQwvdFlzJaHEGPCZIc3yIP7utGFByY4015BGIccztdSp8LVMeauPoZtx9PmrODwDQCNZjXd9FVyVHnLleinVxPhvKI7JqSzzKR2WwzOnJymw9FrBDdNUjkmNuuv8ARr+w7v7Ufp+a1YWQ7Du8VTo34la4JGYxf2o4h7aFINJaHPIdBiYaSB++CyHZ7tdXwzmhxNeiCCaVQkxBF2ON2HpbiFse3+Mp1MI8AZiKrWNdNpAl5HEXa2eZXl+WDdWxKMo0CalBo902DtpuIz1aFRpbEhgBFWmTqyqyTm/UDBWa7RdpQ6XVKLQQ6o0ke0CHbif8OQxp4uUrzalULSHNJa4aOaSHDoRcIwe1OLflpmoKhs0Z2Mc69vaInhql/wDOou0Vj6hNVJGko1JfmBIlogH8TXCfEOOllcxFYuEGGtGvONJ4qtR2A4NE1A528kG53n1Uo2K8+1UEeZTuON/1EU8itJAnEEOJ3hVts4Aix1sQeq01PZdOnDiSSDaYieiqbapFzM/C198ppTi6UQx9PPhKcvBzsW4vovpml3jqTmuDpEhtgGgRLgPgd+i09baQqnuw0tgta4gTkkxJFvTVCPs8p/fVCDYU465nCD5ZXLQ9ncEXVKlQkwKhI0uRBbP+UtjojHBCVuRJ+qyKKUFb/wCBbZ+zAxgBnKLgO1cfzu3eX9FX2lhxUnMJ3g7x9EZrH6IfjcXTpszvcGjdz5AbympVQL8mRxeELOYOh+qYKga2ToLnpvRPB7Sp4gupgOG8TFxMGOkgrM7beW0X3iLe+IU5RoeMk9m52fjKb2sHhADhYaw72XRzkHzRjaNUBtrBeWdlu1dGjRNOoKhdPhyiQeAndC1eDxFXEw4+Fk+yT4j6LmlFx0zvhJSVos7R2pQwtE1aj2BsG1i5zr2A3ncvG6VUFz3ABudxcGD8IJkNHRbD7S8v3YkeEw1vIC5jhMLM4GkyqYIifxCAGwBIg9dVTHH42QzSfLiQuKfTxbjY23W1Um0dnspWJLjEiBrB0m8W+KZiKbRUDS6YG7Uaa81SkRbZsRhxAEDRI0OvqfqrTW2SypxCuGn8zvVJWMq4jSNbMO1qlDVxilAXI2WQP2k32fNUEV2o3wgzofihRCaPR34XcAnsTGd28QzM8kBjg8tLCbSI6qz2pqONRuYATmNuM33efmUJw1Ysc1wuWkHqp9qY7vnghuUAG0zcm5TBnH5qQS2e8FgkiYgzyVplIZtBoemoWfw+Iy6z5CVbZjGcfcZUnivZy5J8ZNBSrRpwZN+X8lCHtboFU/iSfZaTzNgu9286kN6CT6lbgl2yXN+DWdiq01Km7w/MKl2j7TGq4spuy0G2c4GDUjW/5fis5UxDmB1NlQszgNe46xPsjhKiqsDvAJy6DiedtUaXgrjpXOXjr9sJ4cmvSfRc5rBmpmjmMXObXgCN+gJEo9iuzdMUmZaYLmjxTq475B0I+Sy+x2udlccpggCTAMbp3A/NaKl2iIcGVGljphjrBhYfZDzMBw0zSZGvFUnBx/ESOVTbc/JdHZTCBgc6mXWlxDiIO/QiEL/9LoUqlP7plNrwXhznlxytkg+LS4B/qjmJ2gRLYywDnDrRaVksftHvy19QsJpgim1rYy5iA0vI1PhmBa3NJHlLtlJ8IK0aDZ+PZUByVAQDGsX1iDvRI03EfzXmtbDhryCYBMxIgz4hpuj5IzsKuGPFnZXToXRIiIANzruVZY2lY8PXy6aX+TVYimGiXmwus5j8YahnRu4cFe2ux7mNqAHJ56zEnlulZ6tioJaNfcOvHoEccfJx+rz5M0+LN19ntGe9AMZi1oPCQQfitnsae7AIjoQZDbAyNbAa3WP+zITVc0xoHerXR8FtdmUoYATPtCf8x4qsZWjn4cXQA7aV/wCzpzuLz8B/9ljsdinVHy4khsNE7gABbzkrf4rZ4dVNaKpMRYsy2EZbkFYvtDs7uagDWuDXgFuYgmRZ0xYIk8ifZDsZ0V6VyPG2466eenmoO2FYMa6mfac4wOTSCT8PVR0XQ5vJwPoVB9oZ/wCsLdwYD/qufgEKthwvTM/hHgPaToPoVr39sGUmNFJviAIuZHIxG5Y+nQcbhpI4+SjrNI1BvpzRngUvkztxeqeOHBJPzsdtHH1Kry+o4ucTr9FWY0i4N/iOaubR2ZUohhqCO8aHN5XILTwcLEj/ABBVgjxXRzym5Pk+yRmKcI4cN2oPyUlR8VAYAByzeTBIkniVTcU3fe6RxCmeqtK6EyiZaCN4B9QnoDHEkpSWMYekVOwKvTCnY3muRlUVtsGGjmUIlXtskgt4R/X5IeCqwg6OnHnhFU2EdjbNNd+UGGgS53DgFyphe7qupuIJAiRpx9VBg9oVKU5HZc2u/wA+qrPcSZNydSTJPmn9t+SeX1KekEsLs593iMrZmTc23DzVltMJUK5LPCYB19II/fFPaoSbEnPls60KPF1wxuok2HzKlQTaZzv88oHzWhHkxG6RF/EjvG38IOvExEqetimgeEy6/kD80qeCFmxJO/f5KxsTYRquq5jDaPtXu43gN9J/qrXHt+AVIKdm3MNMteHEB0nL7QbESJN7q3Wb4PuT3zBch1MZwJgscN7SCdQD7obh+ztRjHVqZIDPaEnOBIGYQNL7+BUOO2zWADmd0H0/ZqNphtSJGpHteYKZx9xcomT4fGQztBiBWo4Si3KXMa4AkxDHO8FNznahoAi9hAnWAdcPplwbJINzAcJALYESN5Ub8SXtlxLnZ8pNvxEuBjhObctdsrDMbRfTaA4kQZj8TXXvpcQg5uOmg44J+TGmkcoMgu0y3kcP3yRfZDntqUiGwczQZc2DJynQ8CqtZmVxbwMJlN5BkWIgyNxG9X4NpOyPKO1JWb3tlVy4ekGkwCQ4X8V8t7R8Fm8Bs3vKTqsQG2g2zEawBoFX2hth9YHPbQwLgu3mTdo3xe/unwO1xTolkGYygbiZJzE8LgRyPFQlCUY/s6oZ48tVS/RsfszxINUlguGtLgd3tCD1lb+iACSBvPpmJ+a8b7O9r3YRuWnRpulxcXOJBM8wvSOxW134nDd7UjMalQEDQDNLRfkQqQVKjmyO5WGs0efxH8llu3GHzUQ+YNNw8w6xaOcwfJaerTMSNZkdeSDdpzOGqG0ZZvuuPQ/NMTl0edMfFzbegW1NoOxFepWdq8zG4ACAB5AIviakNJN7Gw+qzjEUTxhrYONawODmsdmNsxeI4+y4cuKg7SFne/dyG5QYJBgncCALCANJ0Qik454Bi6lxJOa5myf3JtcW9HQ1j4ppVL7+xhcmhy6UwpRDpSa2SBxMeq5K4xxDgeBBjjBQZj1ekyABwAHoE4hJoSKkUGwuri6iYwlMKdir0yrDHLkZZFPbTSWA8DfzQYFHNoYtrWlpNyNPmga6cF8SOTsRTpU2Dw+ckcpn4KF7cpIO5V5K6ErRb2bUOaNxRQBBcI7xt6o4AubMvkUg9EOKqZWF3D3TaeiFtphzZY4F4gx+/TzWpw2wqlek5zCBfKA4wH7yDyWSq0BRrFtQPa5hIc0QCDuE8NPJHDxb2NNNKwrgAHReCDoSAQemvG+lkR2VinU3VdAaj+8aOOVxY4c4DmnyVBgbVytDNd73MbHmYA81XqvuASfCZbLmvI4glp0ibwqOEapmUn2bzGbfyYao5wAL6ZY0C2VzsreF7SYNvRQbJdSdhs5dTlwcX6GoC3MGgMOosDI/NussDXqv8LS4uvDROs2B+CvYTD1Gsl4j2iCHDXqNNwU4Y6XG+xnkt3RHtym0uBZTqMu3OHN37odqRc2N7qOtmMEVCCBFg4Eg6gxuUuP2lUdTLC4ua+HEOANwZbmIuSDP7Kpsa/K0ySPy6jpCZQl/Aje9DqryXEnUqKodE8jWf6cRCjqLqj0c77HykCmGoBwld8kkuxl0OML1D7JsYP4esxxAy1Qdd1RrWj1c0+q8xoYZzpg6LZfZjVdRxT2PIirTMR+amcwt+kv9FPkroZrVnqlRxFx5g/uyBdpqwGHqmQJbEOMXNgRGqs7Z2yzDs7x72NBiMwJJnc1rbkrNv7TYfFPGHDnVM5/uSymIEzLodu3BM2LTekYLa1WGwDObXpy80Kb+/VGO1eGDMS9rAcrMrSbkSQHanqEHAtKKaBGLSohe0h4Pmpqidhas2I324qbE07Tax80QlQppXSu5Y1t19xRMcAhOwzgKjMwkZmyOIkT7k0lMBvO4INmPWm1x06rpIQbC7cpuAzWnj9Vca5hu10dColS5ZJVsrvzBJGzGLpqZpUDSuV6uVrjwBK5qHTBePrZ3k7hYeW9VwFGysN6t7OaHP6X+i67UYke2FMHhAwcyLoftSnD53FF5VbH0szDeIuueE6lbKSWqA7rXWgoE5RPBZkNLjEjzMIrg8eGgNcCCN+qrlV9CR0FjtOpRhzaj2tEiATAke1l01hdqPFZrX4jLWqyYOYtqOAk6wc3moXAPbaCCqTsR3eaGlziIkwQ0cEsIqUa8r+R1NxZHiRnq5Wse0gXaSTEGYADQQet0TbhGMECCXaua0l1OR7Idci1iHCblCWV2hgkQ6fEWRMTEXmdR6q5s/BAyc4aS6Jgw2dC48uSfaVApPseNnjM11N5dkeTlIAcG84sXTFhzmIvZpYgCpEZmmQWkEbzYnVBy97ahDXZ3k6/hMfjPC3813FYgiQw5nb3RYfpO8oPE6uwqaWg1szYzKza1aoctGiWXizu8MZJHCJ9FX2mym0xSApzcDMdLFuuro8U2mVJsLao/hn4Z2hcKx3OJYCO6aeLiWa6AEobtqsapaPCXzJyn80RHICAt8pTsOlAs48Bwe5x+8ABAAkOkXEwNCdeCFAyJ4e66O4HYpc0w7OGj28xgbzkBIkcSQd0KltPBdySRnLXANOcAFs3F22OgTwfHROavYOfUg6Hkf5rRbO2Qx1Jr3OJJc0HgA8EDqQ6EBbTe4EsY58b2gkLS7IeRhnZg4ZQSJB1ac7d3IppNXoWKdArA+Gq5ugIBjfpPzhTYzFOpPpvY4teCSHDUWi3qn7UaBXDm6HN8SQLdQqm2BdvIFRcfmhvA3aG0qlbKarjULQWhxu6C4uudTcpmxsaaVdrwLtkneIi/mqrj/RENlU/C48bJpuomj2eg9qMQ2nharGxmeGtdO91SXOMb1gsTRinYXDT70VO2DUp91Vbme3LlfN/Da445bT/VZzaQeXHNOWbcBa1lGC2WyyT6IAI8vh/JTlzSOcWHD3qBlX0PuO/980+nAuLngN3VdRzB/sXshlaoXPNmEWLTluRcuNjvt5rUdv8AAUHUc1mVKY8LgLuH5DGoO7gsRgNoVKUGmd5lpgt5GJ1VbFYypUMvfPKZjoNFJwk5XZeM4KFUDK1SI5iUmuteymqgWjW8+qjcqNkgxg/Yb0U9NzmnwkjoVX2eZpjzHvVgBRfYxdbtOqN49ElThJa2Ejam4l0Md0PwTmrrxIKmEzVGjmtMGFc2biRTJDhqdeEclZfgAdE1uB3SrNpoRBOnUDhIMhde2RCgw9DKICkcwqVbGsoPwDU6ngRxKtNYpmN5JnJipHKLYEKPGYcOEwJF+vIqwGruRLdOxjOUxHi4ngdOXn8E9+KcBlbad6JYvZ5cQQ7S0HQDgOCGYnDFpiFdSTF2iJsif3PVSsqRpCYAnCyYBJ3vH6fBMxOHiHCSDBvrfipMLSzvDfXkN6P1qbXCIB9xU5SphRWobSYwAMccpADmCS551g7soOiW1ttOeQzI6ASfFIN7TFwOqZ3RpklkCdQ5oM9DqPIpYjE1ash8QYzEOJzBoho0Qi2naGbtUFdl9q6eVlJ4LIAYHZWgEDQmN8bzcqwNoCaralWaUva2bD2beEXcboVs7YlAgOrV20x+UDM+PMgD3othtp4DDmadF1Zw/FUh19xAgNHvWUUnaC8knGirhOz9bFuNUAUqIAJqVTlY0BrQY4zE2Q7tLhO6e3LU75kQHd25gJ3gBwuNLgkIrtftlXr2ADBuJOY8sojKDzDZ5rPYxryJdmcSZJJJNt54C6a9iFI8v31RTY1UQ5u8GfW3yQwyUU2RTDRzIJjgLZT5+L0HFafQEEQ3eoMayWHopyVHX9k9CojGcpujpvVukPCY46jeq7AN9jx581NTfDcut9111CE1NxDXNgEOgyQcwjgdyiDb/uPck15009U1joOkrGKtepDim5idAiTcKCJIkniFIyiOCm5BJdntim0EQdSrMpjBZOhTYx1JcSWNZCCnSogU+OKFGsjUrJTHckmlGhbLQISc1RMcpQloaxmRSNCUJ4HkswI5lXE+FwhANjC5DtoEBhJmUQLFBicMHCOBkJ46A2BGmU4sVp+z3Nu035Ku6gSfFLfIx7lZMBf2PSgF3Gw6BECUBw9Oo2S10b4uQfKEbw8loJF4UpLdms448F1g4gddE4jzKSBirWwYJlpidxEj1Fwu09n8SPIfVWg1PARswylRDdB9V2qYg849bfGFIXKhiapqnIzzI5bmz8dEIpthKlenlc9rmyHjWLtJM5hzBkeatYF81HmQZG4RG4N4aCPJO2m1mRhzeIh0gEum7t1rSAJ5ynbMoEAl0AkzA1aNwJ48tRv1VZ9ALhXCnZU0hQCZuoCHHqpqRlvnv8vVWdr0I8Y43+qq4WtZdEXaFY/IE0saNfIf1VltSBe6r1aYOtiUxifB1SQbWGl5VkKDBU4arDQoy7GRIF2VwFcJShHykmSksYrhODkklgHV0NSSWAx4CkCSSzMOATwEkkph4SK6ksY5kB334LjmQkkiYYWLuRJJEAu5HALsJJLGEkWpJLGOilwSSSWCMqix39Zjpa6azZVJ48Nd9O16bmF0RuzNIBHCySSKdGQ7BYanSlzQajtzniw6NGvmVNJJkmfQRyAFgOiSSzdmOPdCQ5pJJRitjKOZjhyQSgYExP0skkq4xWO/iANJ5JGt1SSVAFvBixPNWWpJKD7COK4UkkAjUkkkQ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http://uch.znate.ru/tw_files2/urls_24/9/d-8397/8397_html_1e117380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273630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uch.znate.ru/tw_files2/urls_24/9/d-8397/8397_html_166ab102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0963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://cs620027.vk.me/v620027542/69e/tlmDiC0qf8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58443"/>
            <a:ext cx="2585864" cy="1939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4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Кажык</a:t>
            </a:r>
            <a:r>
              <a:rPr lang="ru-RU" b="1" dirty="0" smtClean="0">
                <a:solidFill>
                  <a:schemeClr val="bg1"/>
                </a:solidFill>
              </a:rPr>
              <a:t>-биле </a:t>
            </a:r>
            <a:r>
              <a:rPr lang="ru-RU" b="1" dirty="0" err="1" smtClean="0">
                <a:solidFill>
                  <a:schemeClr val="bg1"/>
                </a:solidFill>
              </a:rPr>
              <a:t>аът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чарыштырары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Аът чарыштырар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2705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леткага аът чарыштырары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45" y="3068960"/>
            <a:ext cx="3810000" cy="1962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49545" y="544522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Клеткага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аът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чарыштырары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1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2292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Тевектээри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59936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Тевек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оюну</a:t>
            </a:r>
            <a:r>
              <a:rPr lang="ru-RU" dirty="0" smtClean="0">
                <a:solidFill>
                  <a:schemeClr val="bg1"/>
                </a:solidFill>
              </a:rPr>
              <a:t> база-ла </a:t>
            </a:r>
            <a:r>
              <a:rPr lang="ru-RU" dirty="0" err="1" smtClean="0">
                <a:solidFill>
                  <a:schemeClr val="bg1"/>
                </a:solidFill>
              </a:rPr>
              <a:t>чус-чус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чылдар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бурунгаар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тыптып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келген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ылангыя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аныяк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улустун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канчаар-даа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аажок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сонуургаар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салдынмас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Тевекти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хол</a:t>
            </a:r>
            <a:r>
              <a:rPr lang="ru-RU" dirty="0" smtClean="0">
                <a:solidFill>
                  <a:schemeClr val="bg1"/>
                </a:solidFill>
              </a:rPr>
              <a:t>-биле ору </a:t>
            </a:r>
            <a:r>
              <a:rPr lang="ru-RU" dirty="0" err="1" smtClean="0">
                <a:solidFill>
                  <a:schemeClr val="bg1"/>
                </a:solidFill>
              </a:rPr>
              <a:t>октапкаш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дедир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дужуп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бадып</a:t>
            </a:r>
            <a:r>
              <a:rPr lang="ru-RU" dirty="0" smtClean="0">
                <a:solidFill>
                  <a:schemeClr val="bg1"/>
                </a:solidFill>
              </a:rPr>
              <a:t> орда он </a:t>
            </a:r>
            <a:r>
              <a:rPr lang="ru-RU" dirty="0" err="1" smtClean="0">
                <a:solidFill>
                  <a:schemeClr val="bg1"/>
                </a:solidFill>
              </a:rPr>
              <a:t>талакы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будунун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иштии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чарыы</a:t>
            </a:r>
            <a:r>
              <a:rPr lang="ru-RU" dirty="0" smtClean="0">
                <a:solidFill>
                  <a:schemeClr val="bg1"/>
                </a:solidFill>
              </a:rPr>
              <a:t>-биле база-ла ору </a:t>
            </a:r>
            <a:r>
              <a:rPr lang="ru-RU" dirty="0" err="1" smtClean="0">
                <a:solidFill>
                  <a:schemeClr val="bg1"/>
                </a:solidFill>
              </a:rPr>
              <a:t>алзыр</a:t>
            </a:r>
            <a:r>
              <a:rPr lang="ru-RU" dirty="0" smtClean="0">
                <a:solidFill>
                  <a:schemeClr val="bg1"/>
                </a:solidFill>
              </a:rPr>
              <a:t> теп </a:t>
            </a:r>
            <a:r>
              <a:rPr lang="ru-RU" dirty="0" err="1" smtClean="0">
                <a:solidFill>
                  <a:schemeClr val="bg1"/>
                </a:solidFill>
              </a:rPr>
              <a:t>ундуруптер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бадып</a:t>
            </a:r>
            <a:r>
              <a:rPr lang="ru-RU" dirty="0" smtClean="0">
                <a:solidFill>
                  <a:schemeClr val="bg1"/>
                </a:solidFill>
              </a:rPr>
              <a:t> орда база-ла теп </a:t>
            </a:r>
            <a:r>
              <a:rPr lang="ru-RU" dirty="0" err="1" smtClean="0">
                <a:solidFill>
                  <a:schemeClr val="bg1"/>
                </a:solidFill>
              </a:rPr>
              <a:t>ундуруптер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cs616825.vk.me/v616825607/4d7e/4-FXUQ3hwI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3739469" cy="4880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38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982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7890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Эдек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туттунчуп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Согур-азалап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6327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 smtClean="0">
                <a:solidFill>
                  <a:schemeClr val="bg1"/>
                </a:solidFill>
              </a:rPr>
              <a:t>Согур</a:t>
            </a:r>
            <a:r>
              <a:rPr lang="ru-RU" sz="4000" dirty="0" smtClean="0">
                <a:solidFill>
                  <a:schemeClr val="bg1"/>
                </a:solidFill>
              </a:rPr>
              <a:t>-аза </a:t>
            </a:r>
            <a:r>
              <a:rPr lang="ru-RU" sz="4000" dirty="0" err="1" smtClean="0">
                <a:solidFill>
                  <a:schemeClr val="bg1"/>
                </a:solidFill>
              </a:rPr>
              <a:t>иенин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уругларын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тудуп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алырын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кызыдар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иези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уругларын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камгалап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 err="1" smtClean="0">
                <a:solidFill>
                  <a:schemeClr val="bg1"/>
                </a:solidFill>
              </a:rPr>
              <a:t>согур-азага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бербезин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кызыдар</a:t>
            </a:r>
            <a:r>
              <a:rPr lang="ru-RU" sz="4000" dirty="0" smtClean="0">
                <a:solidFill>
                  <a:schemeClr val="bg1"/>
                </a:solidFill>
              </a:rPr>
              <a:t>, а </a:t>
            </a:r>
            <a:r>
              <a:rPr lang="ru-RU" sz="4000" dirty="0" err="1" smtClean="0">
                <a:solidFill>
                  <a:schemeClr val="bg1"/>
                </a:solidFill>
              </a:rPr>
              <a:t>уруглар</a:t>
            </a:r>
            <a:r>
              <a:rPr lang="ru-RU" sz="4000" dirty="0" smtClean="0">
                <a:solidFill>
                  <a:schemeClr val="bg1"/>
                </a:solidFill>
              </a:rPr>
              <a:t> база-ла </a:t>
            </a:r>
            <a:r>
              <a:rPr lang="ru-RU" sz="4000" dirty="0" err="1" smtClean="0">
                <a:solidFill>
                  <a:schemeClr val="bg1"/>
                </a:solidFill>
              </a:rPr>
              <a:t>согур-азанын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холунга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кирбезин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оралдажыр</a:t>
            </a:r>
            <a:r>
              <a:rPr lang="ru-RU" sz="4000" dirty="0" smtClean="0">
                <a:solidFill>
                  <a:schemeClr val="bg1"/>
                </a:solidFill>
              </a:rPr>
              <a:t>, а </a:t>
            </a:r>
            <a:r>
              <a:rPr lang="ru-RU" sz="4000" dirty="0" err="1" smtClean="0">
                <a:solidFill>
                  <a:schemeClr val="bg1"/>
                </a:solidFill>
              </a:rPr>
              <a:t>кирген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кижи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оюндан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казыттырар</a:t>
            </a:r>
            <a:r>
              <a:rPr lang="ru-RU" sz="4000" dirty="0" smtClean="0">
                <a:solidFill>
                  <a:schemeClr val="bg1"/>
                </a:solidFill>
              </a:rPr>
              <a:t>.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2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Аржыыл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кагары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63272" cy="5073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bg1"/>
                </a:solidFill>
              </a:rPr>
              <a:t>Ойнакчылар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долгандыр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олуруп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алырга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бир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кижи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аржыыл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кагар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кылдыр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унуп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келир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Ол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кижинин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олуду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хостуг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артып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каар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аржыыл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кагар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кижи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долгандыр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кылаштап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тургаш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аржыылын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кайы-бир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кижинин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хойнунче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октапкаш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ол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кижиге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четтирбейн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долгандыр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халааш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орнунга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олуруптарын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кызыдар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Аржыыл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алган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кижи</a:t>
            </a:r>
            <a:r>
              <a:rPr lang="ru-RU" sz="3200" dirty="0" smtClean="0">
                <a:solidFill>
                  <a:schemeClr val="bg1"/>
                </a:solidFill>
              </a:rPr>
              <a:t> тура </a:t>
            </a:r>
            <a:r>
              <a:rPr lang="ru-RU" sz="3200" dirty="0" err="1" smtClean="0">
                <a:solidFill>
                  <a:schemeClr val="bg1"/>
                </a:solidFill>
              </a:rPr>
              <a:t>халааш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дескен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кижиге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дээзиптерин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оралдажыр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2292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Сайзанактаары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8024" y="1412776"/>
            <a:ext cx="4059936" cy="4929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Ол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даш</a:t>
            </a:r>
            <a:r>
              <a:rPr lang="ru-RU" dirty="0" smtClean="0">
                <a:solidFill>
                  <a:schemeClr val="bg1"/>
                </a:solidFill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</a:rPr>
              <a:t>ойнаар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</a:t>
            </a:r>
            <a:r>
              <a:rPr lang="ru-RU" dirty="0" err="1" smtClean="0">
                <a:solidFill>
                  <a:schemeClr val="bg1"/>
                </a:solidFill>
              </a:rPr>
              <a:t>олза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аал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коданын</a:t>
            </a:r>
            <a:r>
              <a:rPr lang="ru-RU" dirty="0" smtClean="0">
                <a:solidFill>
                  <a:schemeClr val="bg1"/>
                </a:solidFill>
              </a:rPr>
              <a:t> буруну-биле </a:t>
            </a:r>
            <a:r>
              <a:rPr lang="ru-RU" dirty="0" err="1" smtClean="0">
                <a:solidFill>
                  <a:schemeClr val="bg1"/>
                </a:solidFill>
              </a:rPr>
              <a:t>илередип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догерезин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хевирлеп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дурзулеп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тургаш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кылган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Борбак-борбак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даштары</a:t>
            </a:r>
            <a:r>
              <a:rPr lang="ru-RU" dirty="0" smtClean="0">
                <a:solidFill>
                  <a:schemeClr val="bg1"/>
                </a:solidFill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</a:rPr>
              <a:t>аалдын</a:t>
            </a:r>
            <a:r>
              <a:rPr lang="ru-RU" dirty="0" smtClean="0">
                <a:solidFill>
                  <a:schemeClr val="bg1"/>
                </a:solidFill>
              </a:rPr>
              <a:t> мал-</a:t>
            </a:r>
            <a:r>
              <a:rPr lang="ru-RU" dirty="0" err="1" smtClean="0">
                <a:solidFill>
                  <a:schemeClr val="bg1"/>
                </a:solidFill>
              </a:rPr>
              <a:t>маганын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шуптузун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дурзулеп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ак</a:t>
            </a:r>
            <a:r>
              <a:rPr lang="ru-RU" dirty="0" smtClean="0">
                <a:solidFill>
                  <a:schemeClr val="bg1"/>
                </a:solidFill>
              </a:rPr>
              <a:t>-кара, </a:t>
            </a:r>
            <a:r>
              <a:rPr lang="ru-RU" dirty="0" err="1" smtClean="0">
                <a:solidFill>
                  <a:schemeClr val="bg1"/>
                </a:solidFill>
              </a:rPr>
              <a:t>улуг</a:t>
            </a:r>
            <a:r>
              <a:rPr lang="ru-RU" dirty="0" smtClean="0">
                <a:solidFill>
                  <a:schemeClr val="bg1"/>
                </a:solidFill>
              </a:rPr>
              <a:t>-биче </a:t>
            </a:r>
            <a:r>
              <a:rPr lang="ru-RU" dirty="0" err="1" smtClean="0">
                <a:solidFill>
                  <a:schemeClr val="bg1"/>
                </a:solidFill>
              </a:rPr>
              <a:t>аайы</a:t>
            </a:r>
            <a:r>
              <a:rPr lang="ru-RU" dirty="0" smtClean="0">
                <a:solidFill>
                  <a:schemeClr val="bg1"/>
                </a:solidFill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</a:rPr>
              <a:t>ангылап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турар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Ховар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малдарны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теве</a:t>
            </a:r>
            <a:r>
              <a:rPr lang="ru-RU" dirty="0" smtClean="0">
                <a:solidFill>
                  <a:schemeClr val="bg1"/>
                </a:solidFill>
              </a:rPr>
              <a:t>, сарлык) </a:t>
            </a:r>
            <a:r>
              <a:rPr lang="ru-RU" dirty="0" err="1" smtClean="0">
                <a:solidFill>
                  <a:schemeClr val="bg1"/>
                </a:solidFill>
              </a:rPr>
              <a:t>калбак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даштар</a:t>
            </a:r>
            <a:r>
              <a:rPr lang="ru-RU" dirty="0" smtClean="0">
                <a:solidFill>
                  <a:schemeClr val="bg1"/>
                </a:solidFill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</a:rPr>
              <a:t>дурзулеп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кылыр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иштин</a:t>
            </a:r>
            <a:r>
              <a:rPr lang="ru-RU" dirty="0" smtClean="0">
                <a:solidFill>
                  <a:schemeClr val="bg1"/>
                </a:solidFill>
              </a:rPr>
              <a:t> база </a:t>
            </a:r>
            <a:r>
              <a:rPr lang="ru-RU" dirty="0" err="1" smtClean="0">
                <a:solidFill>
                  <a:schemeClr val="bg1"/>
                </a:solidFill>
              </a:rPr>
              <a:t>калбак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даштар</a:t>
            </a:r>
            <a:r>
              <a:rPr lang="ru-RU" dirty="0" smtClean="0">
                <a:solidFill>
                  <a:schemeClr val="bg1"/>
                </a:solidFill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</a:rPr>
              <a:t>дерип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шыйып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тургаш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кылыр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Сайзанак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588983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Сайзанак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9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0689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Салаалар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баштарынга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ойнаар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оюннар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Чылгычыла чадыры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5" y="1628800"/>
            <a:ext cx="3810000" cy="4171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0212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Чылгычыла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чадыры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2348880"/>
            <a:ext cx="3956248" cy="219077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Чылгычылар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Чыдыг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кодан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Алдын</a:t>
            </a:r>
            <a:r>
              <a:rPr lang="ru-RU" dirty="0" smtClean="0">
                <a:solidFill>
                  <a:schemeClr val="bg1"/>
                </a:solidFill>
              </a:rPr>
              <a:t> орду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0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2192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Дыннаанынар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дээш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четтирдим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6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6136" y="-99392"/>
            <a:ext cx="3168352" cy="1075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Тывызыктар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cs312821.vk.me/v312821167/760a/UHUlspsFc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609922" cy="3685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21001612">
            <a:off x="-251217" y="-76015"/>
            <a:ext cx="6858228" cy="3939883"/>
          </a:xfrm>
          <a:prstGeom prst="wedgeEllipseCallout">
            <a:avLst>
              <a:gd name="adj1" fmla="val 28696"/>
              <a:gd name="adj2" fmla="val 65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Холумда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тудуп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алдым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оскээр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дамчыдар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Сонуургап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кылыр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бис,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маргыжып-даа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бис.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Уругларым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ковей-даа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бээрин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черле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бодавас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Тургаштын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изиргендир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маннай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бээр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бис.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Буттарывыс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шыырак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чангыс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оон-даа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шыырак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Дуруп-дуруп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октай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каапкаш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хереглээним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тудуп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мен.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Эр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 rot="1183776">
            <a:off x="691122" y="4874860"/>
            <a:ext cx="2586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Тывызыымны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ыдыптым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тыпкан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кижи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уламчылаар</a:t>
            </a:r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Аскак-кадай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–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Согур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-Аза»;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Тевек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Аскангырлаар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Шалбалап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Шалбалаар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Хуреш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Хурежип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улустуң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оюннары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5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674" y="332656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Шыдыраа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Шаг </a:t>
            </a:r>
            <a:r>
              <a:rPr lang="ru-RU" dirty="0" err="1" smtClean="0">
                <a:solidFill>
                  <a:schemeClr val="bg1"/>
                </a:solidFill>
              </a:rPr>
              <a:t>шаанда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шыдыраа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делегейге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Индиядан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тарап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унген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дээр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Тывага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шыдыраа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VI-IX </a:t>
            </a:r>
            <a:r>
              <a:rPr lang="ru-RU" dirty="0" err="1" smtClean="0">
                <a:solidFill>
                  <a:schemeClr val="bg1"/>
                </a:solidFill>
              </a:rPr>
              <a:t>вектерде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тывылган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бурунгу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болур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оюн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канчаар-даа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аажок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адаан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моорейлиг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адыг-чарыштыг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турган</a:t>
            </a:r>
            <a:r>
              <a:rPr lang="ru-RU" dirty="0" smtClean="0">
                <a:solidFill>
                  <a:schemeClr val="bg1"/>
                </a:solidFill>
              </a:rPr>
              <a:t>. Тыва </a:t>
            </a:r>
            <a:r>
              <a:rPr lang="ru-RU" dirty="0" err="1" smtClean="0">
                <a:solidFill>
                  <a:schemeClr val="bg1"/>
                </a:solidFill>
              </a:rPr>
              <a:t>хол-шыдыраа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колдуунда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амгы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делегей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шыдыраазындан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ылгалбас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Ойнаар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чуруму</a:t>
            </a:r>
            <a:r>
              <a:rPr lang="ru-RU" dirty="0" smtClean="0">
                <a:solidFill>
                  <a:schemeClr val="bg1"/>
                </a:solidFill>
              </a:rPr>
              <a:t> база-ла </a:t>
            </a:r>
            <a:r>
              <a:rPr lang="ru-RU" dirty="0" err="1" smtClean="0">
                <a:solidFill>
                  <a:schemeClr val="bg1"/>
                </a:solidFill>
              </a:rPr>
              <a:t>оон</a:t>
            </a:r>
            <a:r>
              <a:rPr lang="ru-RU" dirty="0" smtClean="0">
                <a:solidFill>
                  <a:schemeClr val="bg1"/>
                </a:solidFill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</a:rPr>
              <a:t>домей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Шол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шыдырааны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баштай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даштар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сооктер</a:t>
            </a:r>
            <a:r>
              <a:rPr lang="ru-RU" dirty="0" smtClean="0">
                <a:solidFill>
                  <a:schemeClr val="bg1"/>
                </a:solidFill>
              </a:rPr>
              <a:t>  (</a:t>
            </a:r>
            <a:r>
              <a:rPr lang="ru-RU" dirty="0" err="1" smtClean="0">
                <a:solidFill>
                  <a:schemeClr val="bg1"/>
                </a:solidFill>
              </a:rPr>
              <a:t>кажык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курутай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чазап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ыяштар</a:t>
            </a:r>
            <a:r>
              <a:rPr lang="ru-RU" dirty="0" smtClean="0">
                <a:solidFill>
                  <a:schemeClr val="bg1"/>
                </a:solidFill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</a:rPr>
              <a:t>онап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чораан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Соолзуреди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чангыс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аайжыды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чазап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ыяш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шыдыраа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делгереп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унген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Оон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соолзуредир</a:t>
            </a:r>
            <a:r>
              <a:rPr lang="ru-RU" dirty="0" smtClean="0">
                <a:solidFill>
                  <a:schemeClr val="bg1"/>
                </a:solidFill>
              </a:rPr>
              <a:t> честен, </a:t>
            </a:r>
            <a:r>
              <a:rPr lang="ru-RU" dirty="0" err="1" smtClean="0">
                <a:solidFill>
                  <a:schemeClr val="bg1"/>
                </a:solidFill>
              </a:rPr>
              <a:t>хола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коргулчун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ак-демирден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кудуп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кылып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эгелээн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Амгы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уеде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кандыг-даа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материалдан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кылып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апарган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чижелээрге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чонар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даштан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83" y="1772816"/>
            <a:ext cx="4093291" cy="402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84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Шыдыраанын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ангы-ангы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хевирлери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39953" y="908720"/>
            <a:ext cx="4059936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Буга -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шыдыраа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шыдыраа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тугул-шыдыраа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дээн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чергелиг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шыйыглыг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шыйыглыг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ыяштарга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даштар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шол-шыдыраанын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оранчок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мурнунда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тывылган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шыдыраа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оюнунун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эгези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Буга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шыдыраанын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холун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аптара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аксынга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калбак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ыяшка-даа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шыйып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Кол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сорулгазы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оолдарлыг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оолдарын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буганын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оруун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мунгаштаар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бугалыг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эптиг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уени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пешка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кожулештир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арта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чип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оолдарны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догерезин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чиири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1276" y="959153"/>
            <a:ext cx="4242732" cy="2037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Мунгаш-шыдыраа</a:t>
            </a:r>
            <a:r>
              <a:rPr lang="ru-RU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ыт-шыдыраа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дашты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уш-уш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улежип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Оюннун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сорулгазы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бодамчалыг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кожуп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шыйыгнын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мунгаш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баштарынга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удурланыкчызынын-даштарын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мунгаштаары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Буга-шыдыраа хөлү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4249835" cy="1987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уңгаш-шыдыраа хөлү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456384" cy="2246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92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Хорул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даалы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ыяштары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ыяштарда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карактарын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чуруп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кылып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калган. . 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Хорулдун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саны  72.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ыяштарда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ыяштары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кучутеннер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(эн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куштуг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ыяштар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хурту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шындавал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балык, тун,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олчей-удазын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хаан-херети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бырастар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чылдын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аттары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куске,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инек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пар,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тоолай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чылан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сарбашкын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дагаа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хаван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болукке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чарлыр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Оюннун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чуруму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даалы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домей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Хору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534428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50982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Хорул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3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лог.ру - sorunz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6258" y="-1299744"/>
            <a:ext cx="6849979" cy="9465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816" y="104345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оюннары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92280" y="5886564"/>
            <a:ext cx="1666528" cy="18722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Дорт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берге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4289" y="1916832"/>
            <a:ext cx="1979712" cy="49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Кажыкты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чыттырып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кагары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кажыкты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дужуруп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кагары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кажыкты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хожулап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кагары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кажыкты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адары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кажык</a:t>
            </a:r>
            <a:r>
              <a:rPr lang="ru-RU" dirty="0" smtClean="0">
                <a:solidFill>
                  <a:schemeClr val="bg1"/>
                </a:solidFill>
              </a:rPr>
              <a:t>-биле </a:t>
            </a:r>
            <a:r>
              <a:rPr lang="ru-RU" dirty="0" err="1" smtClean="0">
                <a:solidFill>
                  <a:schemeClr val="bg1"/>
                </a:solidFill>
              </a:rPr>
              <a:t>аът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чарыштырары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>
                <a:solidFill>
                  <a:schemeClr val="bg1"/>
                </a:solidFill>
              </a:rPr>
              <a:t>кажык</a:t>
            </a:r>
            <a:r>
              <a:rPr lang="ru-RU" dirty="0">
                <a:solidFill>
                  <a:schemeClr val="bg1"/>
                </a:solidFill>
              </a:rPr>
              <a:t>-биле </a:t>
            </a:r>
            <a:r>
              <a:rPr lang="ru-RU" dirty="0" err="1">
                <a:solidFill>
                  <a:schemeClr val="bg1"/>
                </a:solidFill>
              </a:rPr>
              <a:t>бодалажыры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1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2492896"/>
            <a:ext cx="1973065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Дорт</a:t>
            </a:r>
            <a:r>
              <a:rPr lang="ru-RU" dirty="0" smtClean="0"/>
              <a:t> </a:t>
            </a:r>
            <a:r>
              <a:rPr lang="ru-RU" dirty="0" err="1" smtClean="0"/>
              <a:t>берге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5655" y="865123"/>
            <a:ext cx="1953420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кажыкты</a:t>
            </a:r>
            <a:r>
              <a:rPr lang="ru-RU" dirty="0" smtClean="0"/>
              <a:t> </a:t>
            </a:r>
            <a:r>
              <a:rPr lang="ru-RU" dirty="0" err="1" smtClean="0"/>
              <a:t>чыттырары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880320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«Үш карак», «ийи карак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" y="3284983"/>
            <a:ext cx="3810000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жыкты эдер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118"/>
            <a:ext cx="2673500" cy="2847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6052646"/>
            <a:ext cx="26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Кажыкты</a:t>
            </a:r>
            <a:r>
              <a:rPr lang="ru-RU" dirty="0" smtClean="0"/>
              <a:t> </a:t>
            </a:r>
            <a:r>
              <a:rPr lang="ru-RU" dirty="0" err="1" smtClean="0"/>
              <a:t>эдери</a:t>
            </a:r>
            <a:endParaRPr lang="ru-RU" dirty="0"/>
          </a:p>
        </p:txBody>
      </p:sp>
      <p:pic>
        <p:nvPicPr>
          <p:cNvPr id="5128" name="Picture 8" descr="Дөрт карак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13" y="3284984"/>
            <a:ext cx="2247701" cy="2848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0026" y="628551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Дорт</a:t>
            </a:r>
            <a:r>
              <a:rPr lang="ru-RU" dirty="0" smtClean="0"/>
              <a:t> </a:t>
            </a:r>
            <a:r>
              <a:rPr lang="ru-RU" dirty="0" err="1" smtClean="0"/>
              <a:t>карак</a:t>
            </a:r>
            <a:endParaRPr lang="ru-RU" dirty="0"/>
          </a:p>
        </p:txBody>
      </p:sp>
      <p:pic>
        <p:nvPicPr>
          <p:cNvPr id="5130" name="Picture 10" descr="Кажыкты чыттырары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2279164" cy="2267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3012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Чурукта</a:t>
            </a:r>
            <a:r>
              <a:rPr lang="ru-RU" dirty="0"/>
              <a:t> – </a:t>
            </a:r>
            <a:r>
              <a:rPr lang="ru-RU" dirty="0" err="1"/>
              <a:t>уш</a:t>
            </a:r>
            <a:r>
              <a:rPr lang="ru-RU" dirty="0"/>
              <a:t> </a:t>
            </a:r>
            <a:r>
              <a:rPr lang="ru-RU" dirty="0" err="1"/>
              <a:t>карак</a:t>
            </a:r>
            <a:r>
              <a:rPr lang="ru-RU" dirty="0"/>
              <a:t>, </a:t>
            </a:r>
            <a:r>
              <a:rPr lang="ru-RU" dirty="0" err="1"/>
              <a:t>ийи</a:t>
            </a:r>
            <a:r>
              <a:rPr lang="ru-RU" dirty="0"/>
              <a:t> </a:t>
            </a:r>
            <a:r>
              <a:rPr lang="ru-RU" dirty="0" err="1"/>
              <a:t>карак</a:t>
            </a:r>
            <a:r>
              <a:rPr lang="ru-RU" dirty="0"/>
              <a:t>.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987824" y="2132856"/>
            <a:ext cx="1368152" cy="1152128"/>
          </a:xfrm>
          <a:prstGeom prst="straightConnector1">
            <a:avLst/>
          </a:prstGeom>
          <a:ln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128" idx="0"/>
          </p:cNvCxnSpPr>
          <p:nvPr/>
        </p:nvCxnSpPr>
        <p:spPr>
          <a:xfrm flipV="1">
            <a:off x="4918464" y="2744440"/>
            <a:ext cx="511782" cy="540544"/>
          </a:xfrm>
          <a:prstGeom prst="straightConnector1">
            <a:avLst/>
          </a:prstGeom>
          <a:ln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779157" y="1968146"/>
            <a:ext cx="1105211" cy="1099972"/>
          </a:xfrm>
          <a:prstGeom prst="straightConnector1">
            <a:avLst/>
          </a:prstGeom>
          <a:ln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0" y="261490"/>
            <a:ext cx="2880320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«Үш карак», «ийи карак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5825"/>
            <a:ext cx="3810000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жыкты эдер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72" y="3068960"/>
            <a:ext cx="2673500" cy="2847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Дөрт карак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01" y="3285826"/>
            <a:ext cx="2247701" cy="2848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99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50912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Кажык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адары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Кажык адарының чуруму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3" y="1124744"/>
            <a:ext cx="6546182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514" y="1628800"/>
            <a:ext cx="183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Кажык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адарынын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чуруму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2" name="Picture 4" descr="Кажыкты согуп адары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86" y="4094759"/>
            <a:ext cx="3144829" cy="2209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1889" y="630400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Кажыкты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согуп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адары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4" name="Picture 6" descr="Кыскаштап болгаш шавылап адары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4091"/>
            <a:ext cx="2771511" cy="224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3888" y="479715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Кыскаштап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болгаш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шавылап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адары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5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360</TotalTime>
  <Words>719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Муниципальное бюджетное общеобразовательное учреждение средняя общеобразовательная школа имени Ш.Ч. Сат с. Чаа-Холь </vt:lpstr>
      <vt:lpstr>Тывызыктар:</vt:lpstr>
      <vt:lpstr>Тыва улустуң оюннары:</vt:lpstr>
      <vt:lpstr>Шыдыраа </vt:lpstr>
      <vt:lpstr>Шыдыраанын ангы-ангы хевирлери</vt:lpstr>
      <vt:lpstr>Хорул ойнаары</vt:lpstr>
      <vt:lpstr>Кажык оюннары</vt:lpstr>
      <vt:lpstr>Слайд 8</vt:lpstr>
      <vt:lpstr>Кажык адары</vt:lpstr>
      <vt:lpstr>Кажык-биле аът чарыштырары</vt:lpstr>
      <vt:lpstr>Тевектээри</vt:lpstr>
      <vt:lpstr>Эдек туттунчуп ойнаары (Согур-азалап ойнаары) </vt:lpstr>
      <vt:lpstr>Аржыыл кагары</vt:lpstr>
      <vt:lpstr>Сайзанактаары</vt:lpstr>
      <vt:lpstr>Салаалар баштарынга ойнаар оюннар</vt:lpstr>
      <vt:lpstr>Дыннаанынар дээш четтирдим!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общеобразовательное школа имени Ш.Ч. Сата с. Чаа-Холь </dc:title>
  <dc:creator>Админ</dc:creator>
  <cp:lastModifiedBy>ППЭ-270</cp:lastModifiedBy>
  <cp:revision>41</cp:revision>
  <dcterms:created xsi:type="dcterms:W3CDTF">2015-02-08T14:24:14Z</dcterms:created>
  <dcterms:modified xsi:type="dcterms:W3CDTF">2015-10-12T16:39:34Z</dcterms:modified>
</cp:coreProperties>
</file>