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590" autoAdjust="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28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6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48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2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06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46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34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2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63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0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096-73DE-4B9F-A9AE-443ABCE8A052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9B2F-91B4-4E17-8823-328C61D45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2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1.liveinternet.ru/images/attach/c/7/98/990/98990137_41918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986" y="332656"/>
            <a:ext cx="2649862" cy="34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gallery-mt.narod.ru/images/opera1/full/0167-05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2365"/>
            <a:ext cx="2304256" cy="34469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54234" y="357254"/>
            <a:ext cx="4779948" cy="1847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 </a:t>
            </a:r>
            <a:br>
              <a:rPr lang="ru-RU" dirty="0" smtClean="0"/>
            </a:br>
            <a:r>
              <a:rPr lang="ru-RU" dirty="0" smtClean="0"/>
              <a:t>опер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920" y="3806258"/>
            <a:ext cx="3864511" cy="867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 «Иван Сусанин»</a:t>
            </a:r>
            <a:endParaRPr lang="ru-RU" sz="4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79811" y="5661248"/>
            <a:ext cx="3528393" cy="928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«Князь Игорь»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4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5776"/>
            <a:ext cx="8229600" cy="988968"/>
          </a:xfrm>
        </p:spPr>
        <p:txBody>
          <a:bodyPr/>
          <a:lstStyle/>
          <a:p>
            <a:r>
              <a:rPr lang="ru-RU" dirty="0" smtClean="0"/>
              <a:t>Опера «Иван Сусанин»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124744"/>
            <a:ext cx="6107687" cy="28803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     Опера «Иван Сусанин» (второе название «Жизнь за царя») была </a:t>
            </a:r>
            <a:r>
              <a:rPr lang="ru-RU" sz="2800" dirty="0"/>
              <a:t>написана </a:t>
            </a:r>
            <a:r>
              <a:rPr lang="ru-RU" sz="2800" dirty="0" smtClean="0"/>
              <a:t>М.И. Глинкой в 1836 г. </a:t>
            </a:r>
            <a:r>
              <a:rPr lang="ru-RU" sz="2800" dirty="0"/>
              <a:t>В опере рассказывается о событиях 1612 года, связанных с походом польской шляхты на Москву</a:t>
            </a:r>
            <a:r>
              <a:rPr lang="ru-RU" sz="2800" dirty="0" smtClean="0"/>
              <a:t> и подвиге крестьянина Ивана Сусанина, заведшего вражеский отряд в лесную глушь на верную гибель и пожертвовавшего жизнью ради спасения Отечества. Опера состоит из 4 актов и эпилога.</a:t>
            </a:r>
          </a:p>
        </p:txBody>
      </p:sp>
      <p:pic>
        <p:nvPicPr>
          <p:cNvPr id="4" name="Объект 3" descr="http://www.radiovelikotarnovo.com/img/objects/news_4757_1254905537glin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3"/>
            <a:ext cx="2232248" cy="2697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9552" y="3933056"/>
            <a:ext cx="7992888" cy="2160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dirty="0" smtClean="0"/>
              <a:t>        Идея написать русскую национальную оперу появилась у Глинки в Италии. Тема оперы была предложена композитору поэтом В. Жуковским. </a:t>
            </a:r>
            <a:r>
              <a:rPr lang="ru-RU" sz="2800" dirty="0"/>
              <a:t>Глинка назвал свое творение «отечественной героико-трагической оперой», сделав главным героем произведения, активным участником событий народ, придав опере эпический размах, насытив ее действие массовыми хоровыми сценами.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8205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 «Князь Игорь»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351148"/>
            <a:ext cx="6264696" cy="26539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dirty="0" smtClean="0"/>
              <a:t>        «</a:t>
            </a:r>
            <a:r>
              <a:rPr lang="ru-RU" sz="2200" dirty="0"/>
              <a:t>Князь Игорь» — опера русского композитора А. П. Бородина в четырёх действиях с прологом.</a:t>
            </a:r>
            <a:r>
              <a:rPr lang="en-US" sz="2200" dirty="0"/>
              <a:t> </a:t>
            </a:r>
            <a:endParaRPr lang="ru-RU" sz="2200" dirty="0" smtClean="0"/>
          </a:p>
          <a:p>
            <a:pPr marL="0" indent="0" algn="just">
              <a:buNone/>
            </a:pPr>
            <a:r>
              <a:rPr lang="ru-RU" sz="2200" dirty="0" smtClean="0"/>
              <a:t>В опере рассказывается о событиях древнерусской истории - неудачном </a:t>
            </a:r>
            <a:r>
              <a:rPr lang="ru-RU" sz="2200" dirty="0"/>
              <a:t>походе князя </a:t>
            </a:r>
            <a:r>
              <a:rPr lang="ru-RU" sz="2200" dirty="0" smtClean="0"/>
              <a:t>Игоря</a:t>
            </a:r>
            <a:r>
              <a:rPr lang="ru-RU" sz="2200" dirty="0"/>
              <a:t> против половцев</a:t>
            </a:r>
            <a:r>
              <a:rPr lang="ru-RU" sz="2200" dirty="0" smtClean="0"/>
              <a:t>. </a:t>
            </a:r>
          </a:p>
          <a:p>
            <a:pPr marL="0" indent="0" algn="just">
              <a:buNone/>
            </a:pPr>
            <a:r>
              <a:rPr lang="ru-RU" sz="2200" dirty="0" smtClean="0"/>
              <a:t>         18 </a:t>
            </a:r>
            <a:r>
              <a:rPr lang="ru-RU" sz="2200" dirty="0"/>
              <a:t>апреля 1869 года на музыкальном вечере В. В. Стасов предложил композитору в качестве оперного сюжета «Слово о полку Игореве». </a:t>
            </a:r>
          </a:p>
          <a:p>
            <a:pPr marL="0" indent="0" algn="just">
              <a:buNone/>
            </a:pP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910" y="1268761"/>
            <a:ext cx="1778834" cy="265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57200" y="4221088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 smtClean="0"/>
              <a:t>   </a:t>
            </a:r>
            <a:r>
              <a:rPr lang="ru-RU" sz="2200" dirty="0" smtClean="0"/>
              <a:t>Опера писалась в течение 18 лет, но в 1887 году композитор скончался, и опера осталась неоконченной. По записям А. П. Бородина работу завершили А.К. Глазунов и Н. А. Римский-Корсаков. </a:t>
            </a:r>
          </a:p>
        </p:txBody>
      </p:sp>
    </p:spTree>
    <p:extLst>
      <p:ext uri="{BB962C8B-B14F-4D97-AF65-F5344CB8AC3E}">
        <p14:creationId xmlns:p14="http://schemas.microsoft.com/office/powerpoint/2010/main" xmlns="" val="32000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440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dirty="0" smtClean="0"/>
              <a:t>      Бородин посвятил свою оперу памяти М.И. Глинки. </a:t>
            </a:r>
          </a:p>
          <a:p>
            <a:pPr marL="0" indent="0" algn="just">
              <a:buNone/>
            </a:pPr>
            <a:r>
              <a:rPr lang="ru-RU" sz="2700" dirty="0" smtClean="0"/>
              <a:t>«Князь Игорь» был воспринят </a:t>
            </a:r>
            <a:r>
              <a:rPr lang="ru-RU" sz="2700" dirty="0"/>
              <a:t>современниками как продолжение и развитие его традиций. 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3301" y="206084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700" dirty="0" smtClean="0"/>
              <a:t>      Действительно, оба произведения обнаруживают много схожего и в тематике и в музыкальном плане. </a:t>
            </a:r>
          </a:p>
          <a:p>
            <a:pPr marL="0" indent="0" algn="just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3074" name="Picture 2" descr="http://tainy.net/wp-content/uploads/2010/09/1264229036_38660_o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3224210" cy="322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olshoi-theatre.su/userfiles/image/Bolshoy%20USSR-1958/IGOR%20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3431" y="3068960"/>
            <a:ext cx="2736304" cy="33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4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Сюжеты опер посвящены одной теме – служению Родине, подвигу во имя своей Отчизны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just"/>
            <a:r>
              <a:rPr lang="ru-RU" dirty="0"/>
              <a:t>Обе оперы начинаются хоровыми сценами, рисующими образ русского народа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каждой из опер описан образ врага (польский лагерь в «Иване Сусанине» и половецкий стан в «Князе Игоре</a:t>
            </a:r>
            <a:r>
              <a:rPr lang="ru-RU" dirty="0" smtClean="0"/>
              <a:t>»).</a:t>
            </a:r>
          </a:p>
          <a:p>
            <a:endParaRPr lang="ru-RU" dirty="0"/>
          </a:p>
          <a:p>
            <a:pPr algn="just"/>
            <a:r>
              <a:rPr lang="ru-RU" dirty="0" smtClean="0"/>
              <a:t>Герои опер исполняют свои главные арии, находясь </a:t>
            </a:r>
            <a:r>
              <a:rPr lang="ru-RU" dirty="0"/>
              <a:t>в трудных условиях вражеского </a:t>
            </a:r>
            <a:r>
              <a:rPr lang="ru-RU" dirty="0" smtClean="0"/>
              <a:t>плена («Ты взойдешь моя заря» - Сусанин, «Ни сна, ни отдыха, измученной душе» – князь Игорь).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95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2880319"/>
          </a:xfrm>
        </p:spPr>
        <p:txBody>
          <a:bodyPr/>
          <a:lstStyle/>
          <a:p>
            <a:pPr algn="just"/>
            <a:r>
              <a:rPr lang="ru-RU" sz="2700" dirty="0" smtClean="0"/>
              <a:t>Женские партии в обоих операх очень мелодичны (каватина и рондо </a:t>
            </a:r>
            <a:r>
              <a:rPr lang="ru-RU" sz="2700" dirty="0" err="1" smtClean="0"/>
              <a:t>Антониды</a:t>
            </a:r>
            <a:r>
              <a:rPr lang="ru-RU" sz="2700" dirty="0"/>
              <a:t> </a:t>
            </a:r>
            <a:r>
              <a:rPr lang="ru-RU" sz="2700" dirty="0" smtClean="0"/>
              <a:t>в «Иване Сусанине», каватина </a:t>
            </a:r>
            <a:r>
              <a:rPr lang="ru-RU" sz="2700" dirty="0" err="1" smtClean="0"/>
              <a:t>Кончаковны</a:t>
            </a:r>
            <a:r>
              <a:rPr lang="ru-RU" sz="2700" dirty="0" smtClean="0"/>
              <a:t> и плач Ярославны в «Князе Игоре») </a:t>
            </a:r>
          </a:p>
          <a:p>
            <a:pPr algn="just"/>
            <a:r>
              <a:rPr lang="ru-RU" sz="2700" dirty="0" smtClean="0"/>
              <a:t>Оперы завершаются торжественным хором, в котором народ славит своих героев.</a:t>
            </a:r>
            <a:endParaRPr lang="ru-RU" sz="2700" dirty="0"/>
          </a:p>
        </p:txBody>
      </p:sp>
      <p:pic>
        <p:nvPicPr>
          <p:cNvPr id="4102" name="Picture 6" descr="http://im1-tub-ru.yandex.net/i?id=334843417-5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980292"/>
            <a:ext cx="4470978" cy="162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pix.vashdosug.ru/pix/feature540/performances/6/551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448" y="3284984"/>
            <a:ext cx="3960440" cy="187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41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57620" y="5286388"/>
            <a:ext cx="4422786" cy="804862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Презентацию подготовила учащаяся </a:t>
            </a:r>
          </a:p>
          <a:p>
            <a:r>
              <a:rPr lang="ru-RU" sz="1600" dirty="0" smtClean="0"/>
              <a:t>хоровой студии «Тоника» </a:t>
            </a:r>
            <a:r>
              <a:rPr lang="ru-RU" sz="1600" b="1" dirty="0" smtClean="0"/>
              <a:t>Дарья Пархоменко</a:t>
            </a:r>
            <a:endParaRPr lang="ru-RU" sz="1600" b="1" dirty="0"/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1714480" y="428604"/>
            <a:ext cx="5486400" cy="4114800"/>
          </a:xfrm>
          <a:prstGeom prst="rect">
            <a:avLst/>
          </a:prstGeom>
        </p:spPr>
      </p:sp>
      <p:pic>
        <p:nvPicPr>
          <p:cNvPr id="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500" b="2500"/>
          <a:stretch>
            <a:fillRect/>
          </a:stretch>
        </p:blipFill>
        <p:spPr bwMode="auto">
          <a:xfrm>
            <a:off x="1714480" y="857232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332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Сравнительная характеристика  опер</vt:lpstr>
      <vt:lpstr>Опера «Иван Сусанин»</vt:lpstr>
      <vt:lpstr>Опера «Князь Игорь»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Близость опер «Иван Сусанин» и «Князь Игорь»</dc:title>
  <dc:creator>Пархоменко Дмитрий Анатольевич</dc:creator>
  <cp:lastModifiedBy>Admin</cp:lastModifiedBy>
  <cp:revision>26</cp:revision>
  <dcterms:created xsi:type="dcterms:W3CDTF">2014-02-11T18:07:44Z</dcterms:created>
  <dcterms:modified xsi:type="dcterms:W3CDTF">2014-02-24T17:34:30Z</dcterms:modified>
</cp:coreProperties>
</file>