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59" r:id="rId5"/>
    <p:sldId id="269" r:id="rId6"/>
    <p:sldId id="270" r:id="rId7"/>
    <p:sldId id="271" r:id="rId8"/>
    <p:sldId id="260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0"/>
            <a:ext cx="4800600" cy="1524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Рубцов Иван Иосифович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REGA\Downloads\800x600_16977_meda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4343400"/>
            <a:ext cx="3276600" cy="222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114800" cy="4953000"/>
          </a:xfrm>
        </p:spPr>
        <p:txBody>
          <a:bodyPr/>
          <a:lstStyle/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SEREGA\Downloads\1428425991289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219200"/>
            <a:ext cx="4038599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114800" y="762000"/>
            <a:ext cx="472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 снова землю украшает,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Весенний ветер бьет с полей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Опять Россия вспоминает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Своих отважных сыновей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Тех, кто в далёком  45-ом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Пройдя с боями полземли,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лишенья и утраты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Победу миру принесли.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Демобилизован был в мае 1946 года. За боевые заслуги перед Отечеством награжден орденом Отечественной войны, медалями «За боевые заслуги», «За Победу над Германией», медалью Жукова и другими юбилейными медалями.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Users\SEREGA\Downloads\Новая папка\img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14698"/>
            <a:ext cx="4038600" cy="329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SEREGA\Downloads\09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1949642"/>
            <a:ext cx="4038600" cy="382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Его фамилия занесена в Книгу Памяти Саратовской области «Они сражались за родину», посвященную людям поколения победителей. Дедушки не стало в июне 2008г.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EREGA\Downloads\1428425991289_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99" y="1600201"/>
            <a:ext cx="3479097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Picture 1" descr="C:\Users\SEREGA\Downloads\kniga-p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233544">
            <a:off x="4662333" y="2343647"/>
            <a:ext cx="4038600" cy="279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SEREGA\Downloads\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486400"/>
            <a:ext cx="4343401" cy="609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9600" y="3105835"/>
            <a:ext cx="6248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Рубцов Иван Иосифович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C:\Users\SEREGA\Downloads\265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48200" y="273050"/>
            <a:ext cx="4038600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4114800" cy="5668963"/>
          </a:xfrm>
        </p:spPr>
        <p:txBody>
          <a:bodyPr>
            <a:normAutofit/>
          </a:bodyPr>
          <a:lstStyle/>
          <a:p>
            <a:endParaRPr lang="ru-RU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роковом 1941 году на рассвете 22 июня фашистская Германия внезапно обрушила на Советский Союз удар огромной силы.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врагу не удалось сломить дух советского народа. Сплотившись перед лицом смертельной опасности, забыв о собственных невзгодах и трудностях, на защиту Отечества поднялись все, как один, и победили сражаясь на фронте  и в тылу.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хочу рассказать о ветеране ВОВ 1941-1945  - Рубцове Иване Иосифовиче, моём дедушке. Родился он 22 августа 1921года в многодетной семье р.п. Турки Саратовской области. В ряды Советской Армии был призван в марте 1942года. Служил шофером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студебеккере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батареи Управления 101 Гаубичной Артиллерийской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бригады.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SEREGA\Downloads\Новая папка\img0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667000"/>
            <a:ext cx="3894513" cy="3146367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C:\Users\SEREGA\Downloads\1399462769_monument-pobed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237162" y="2721769"/>
            <a:ext cx="2857500" cy="2857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90600" y="3105835"/>
            <a:ext cx="586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Рубцов Иван Иосифович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Принимал участие в самом крупном сражении за всю историю войны, битве на Курской дуге, которая продолжалась 50 дней и ночей.  Участник боевых операций по освобождению городов Орёл, Белгород, Харьков, Киев.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SEREGA\Downloads\1428425991289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181600" y="1828800"/>
            <a:ext cx="3439556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SEREGA\Downloads\0_6eec4_469a3dc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20964372">
            <a:off x="1172063" y="2569865"/>
            <a:ext cx="3409629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624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Рубцов Иван Иосифович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Вот одно из воспоминаний дедушки:</a:t>
            </a:r>
            <a:endParaRPr lang="ru-RU" sz="3600" dirty="0"/>
          </a:p>
        </p:txBody>
      </p:sp>
      <p:pic>
        <p:nvPicPr>
          <p:cNvPr id="1026" name="Picture 2" descr="C:\Users\SEREGA\Downloads\zarubin-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38600"/>
            <a:ext cx="3276600" cy="215616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487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«Это было на Украинском фронте. Вместе с лейтенантом везли горючее на передовую, по дороге шли беженцы- женщины с детьми, старики, вдруг налетели немецкие самолеты, и началась бомбёжка. Все идущие побежали, вдалеке был виден окоп, мы с лейтенантом, тоже бросились к окопу, и быстро стали прыгать туда.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EREGA\Downloads\24061_html_6b588d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3657600" cy="226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Когда бомбёжка закончилась, мы с лейтенантом стали помогать выбираться из окопа женщинам с детьми и старикам, остались мы вдвоем.</a:t>
            </a:r>
            <a:endParaRPr lang="ru-RU" sz="3100" dirty="0"/>
          </a:p>
        </p:txBody>
      </p:sp>
      <p:pic>
        <p:nvPicPr>
          <p:cNvPr id="2050" name="Picture 2" descr="C:\Users\SEREGA\Downloads\1374544805_1050_1622955996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2209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0" y="1600200"/>
            <a:ext cx="6400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Я нагнулся и говорю лейтенанту:- становись на меня и вылезай, а я остался в окопе один, думаю, самому без чей-либо помощи из окопа мне не выбраться и тогда стало страшно, а вдруг лейтенант не поможет мне, тут промелькнула мысль- я снимаю обмотку с ноги и подаю ему, говорю- держи лейтенант обмотку и тащи меня наверх.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EREGA\Downloads\poSledamPobe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1"/>
            <a:ext cx="2209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EREGA\Downloads\i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4038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762000"/>
            <a:ext cx="4343400" cy="5364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   Так эта обмотка спасла мне жизнь». Этот случай дедушка запомнил на всю жизнь. Может, быть, поэтому у дедушки и сохранилась с войны обмотка, как память о том случае, где пригодилась смекалка и выручка на войне.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SEREGA\Downloads\len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3425825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 выполнение особого задания награжден Орденом Красной Звезды в ноябре 1943года. Тогда ему было 22 года. Орден получал в Румынии.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EREGA\Downloads\1428425991289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2209800"/>
            <a:ext cx="4038600" cy="33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SEREGA\Downloads\1428425991289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1828800"/>
            <a:ext cx="4038600" cy="263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Picture 1" descr="C:\Users\SEREGA\Downloads\800x600_16977_medal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474976">
            <a:off x="5709461" y="4136536"/>
            <a:ext cx="2689156" cy="231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День Победы встретил в Германии – это был праздник со слезами на глазах.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91000" cy="5334000"/>
          </a:xfrm>
        </p:spPr>
        <p:txBody>
          <a:bodyPr>
            <a:normAutofit fontScale="55000" lnSpcReduction="20000"/>
          </a:bodyPr>
          <a:lstStyle/>
          <a:p>
            <a:endParaRPr lang="ru-RU" sz="3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     Ефрейтору Рубцову Ивану Иосифовичу приказами Верховного Главнокомандующего маршалом Советского союза товарищем Сталиным объявлено 9 благодарностей, как участнику боевых операций 1 украинского фронта, прорвавших оборону противника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6" name="Picture 6" descr="C:\Users\SEREGA\Downloads\Новая папка\img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038600" cy="2781142"/>
          </a:xfrm>
          <a:prstGeom prst="rect">
            <a:avLst/>
          </a:prstGeom>
          <a:noFill/>
        </p:spPr>
      </p:pic>
      <p:pic>
        <p:nvPicPr>
          <p:cNvPr id="20484" name="Picture 4" descr="C:\Users\SEREGA\Downloads\Новая папка\img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5820">
            <a:off x="4597661" y="4266417"/>
            <a:ext cx="3128836" cy="203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430</Words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Рубцов Иван Иосифович </vt:lpstr>
      <vt:lpstr>Слайд 2</vt:lpstr>
      <vt:lpstr>Я хочу рассказать о ветеране ВОВ 1941-1945  - Рубцове Иване Иосифовиче, моём дедушке. Родился он 22 августа 1921года в многодетной семье р.п. Турки Саратовской области. В ряды Советской Армии был призван в марте 1942года. Служил шофером на студебеккере батареи Управления 101 Гаубичной Артиллерийской бригады. </vt:lpstr>
      <vt:lpstr> Принимал участие в самом крупном сражении за всю историю войны, битве на Курской дуге, которая продолжалась 50 дней и ночей.  Участник боевых операций по освобождению городов Орёл, Белгород, Харьков, Киев. </vt:lpstr>
      <vt:lpstr>Вот одно из воспоминаний дедушки:</vt:lpstr>
      <vt:lpstr> Когда бомбёжка закончилась, мы с лейтенантом стали помогать выбираться из окопа женщинам с детьми и старикам, остались мы вдвоем.</vt:lpstr>
      <vt:lpstr>Слайд 7</vt:lpstr>
      <vt:lpstr> За выполнение особого задания награжден Орденом Красной Звезды в ноябре 1943года. Тогда ему было 22 года. Орден получал в Румынии. </vt:lpstr>
      <vt:lpstr> День Победы встретил в Германии – это был праздник со слезами на глазах.</vt:lpstr>
      <vt:lpstr>Демобилизован был в мае 1946 года. За боевые заслуги перед Отечеством награжден орденом Отечественной войны, медалями «За боевые заслуги», «За Победу над Германией», медалью Жукова и другими юбилейными медалями. </vt:lpstr>
      <vt:lpstr>  Его фамилия занесена в Книгу Памяти Саратовской области «Они сражались за родину», посвященную людям поколения победителей. Дедушки не стало в июне 2008г.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SEREGA</dc:creator>
  <cp:lastModifiedBy>Недомолкина</cp:lastModifiedBy>
  <cp:revision>40</cp:revision>
  <dcterms:created xsi:type="dcterms:W3CDTF">2015-04-14T16:53:39Z</dcterms:created>
  <dcterms:modified xsi:type="dcterms:W3CDTF">2015-10-15T09:42:02Z</dcterms:modified>
</cp:coreProperties>
</file>