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41490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Мастер класс по изготовлению     обрядовой поделки  к празднику «</a:t>
            </a:r>
            <a:r>
              <a:rPr lang="ru-RU" dirty="0" err="1"/>
              <a:t>Вурнга-Хатл</a:t>
            </a:r>
            <a:r>
              <a:rPr lang="ru-RU" dirty="0"/>
              <a:t>» (Вороний день)</a:t>
            </a:r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16632"/>
            <a:ext cx="6480720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22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Сделайте насколько витков нитью вокруг платка и завяжите на узел.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8476" y="1600200"/>
            <a:ext cx="6807048" cy="4525963"/>
          </a:xfrm>
        </p:spPr>
      </p:pic>
    </p:spTree>
    <p:extLst>
      <p:ext uri="{BB962C8B-B14F-4D97-AF65-F5344CB8AC3E}">
        <p14:creationId xmlns:p14="http://schemas.microsoft.com/office/powerpoint/2010/main" val="37974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32656" y="2132856"/>
            <a:ext cx="6624736" cy="1143000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Ворона </a:t>
            </a:r>
            <a:br>
              <a:rPr lang="ru-RU" sz="6600" b="1" dirty="0" smtClean="0"/>
            </a:br>
            <a:r>
              <a:rPr lang="ru-RU" sz="6600" b="1" dirty="0" smtClean="0"/>
              <a:t>готова!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129" y="1095455"/>
            <a:ext cx="5990093" cy="4464496"/>
          </a:xfrm>
        </p:spPr>
      </p:pic>
      <p:pic>
        <p:nvPicPr>
          <p:cNvPr id="5" name="ворона.wm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619672" y="41490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90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4371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Автор- составитель:</a:t>
            </a:r>
            <a:br>
              <a:rPr lang="ru-RU" dirty="0" smtClean="0"/>
            </a:br>
            <a:r>
              <a:rPr lang="ru-RU" dirty="0" smtClean="0"/>
              <a:t> руководитель кружка «</a:t>
            </a:r>
            <a:r>
              <a:rPr lang="ru-RU" dirty="0" err="1" smtClean="0"/>
              <a:t>Мастерилки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инструктор по труду РЦ «Дельфин» Добрина Е.А.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77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работы вам                   потребуется: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5040560" cy="424847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-5 лоскутков пестрой ткани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разной длинны (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 25см 20см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-квадрат черного  фетра 4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-тканевая салфетка треугольной формы со стороной в 15 см;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-тесьма  50см;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-шерстяная нить любого цвета -40см.;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-бусины;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-деревянная палочка (шпажка).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4165" y="2996952"/>
            <a:ext cx="4353996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79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Согните ткань пополам, подогнув края по 1 см.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544" y="1628800"/>
            <a:ext cx="3699163" cy="3602182"/>
          </a:xfrm>
        </p:spPr>
      </p:pic>
      <p:pic>
        <p:nvPicPr>
          <p:cNvPr id="1026" name="Picture 2" descr="C:\Users\массаж\Desktop\мастер класс  ворона\3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0" y="3104871"/>
            <a:ext cx="3826233" cy="332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массаж\Desktop\мастер класс  ворона\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14612" y="260648"/>
            <a:ext cx="9573224" cy="6365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10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Согните полоски пополам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8476" y="1600200"/>
            <a:ext cx="6807048" cy="4525963"/>
          </a:xfrm>
        </p:spPr>
      </p:pic>
    </p:spTree>
    <p:extLst>
      <p:ext uri="{BB962C8B-B14F-4D97-AF65-F5344CB8AC3E}">
        <p14:creationId xmlns:p14="http://schemas.microsoft.com/office/powerpoint/2010/main" val="33215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Привяжите ленточку к деревянной шпажке и сделайте узелки на концах ленты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782968"/>
            <a:ext cx="7632848" cy="5075032"/>
          </a:xfrm>
        </p:spPr>
      </p:pic>
      <p:pic>
        <p:nvPicPr>
          <p:cNvPr id="2050" name="Picture 2" descr="C:\Users\массаж\Desktop\мастер класс  ворона\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665536"/>
            <a:ext cx="7848872" cy="521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массаж\Desktop\мастер класс  ворона\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532" y="1340111"/>
            <a:ext cx="8388932" cy="557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27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3152329" cy="1162050"/>
          </a:xfrm>
        </p:spPr>
        <p:txBody>
          <a:bodyPr>
            <a:noAutofit/>
          </a:bodyPr>
          <a:lstStyle/>
          <a:p>
            <a:r>
              <a:rPr lang="ru-RU" sz="3200" b="0" dirty="0" smtClean="0"/>
              <a:t>Обрежьте под углом края полосок с обеих сторон по убыванию</a:t>
            </a:r>
            <a:endParaRPr lang="ru-RU" sz="3200" b="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35896" y="1340768"/>
            <a:ext cx="5059110" cy="34636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2931641"/>
            <a:ext cx="3008313" cy="392635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Расположите клюв (треугольник из фетра) между 2 и 3 полоской ткани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490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Согните все полоски ткани пополам.  Вставьте деревянную палочку во внутрь.</a:t>
            </a:r>
            <a:endParaRPr lang="ru-RU" sz="3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1700808"/>
            <a:ext cx="6807048" cy="4525963"/>
          </a:xfrm>
        </p:spPr>
      </p:pic>
    </p:spTree>
    <p:extLst>
      <p:ext uri="{BB962C8B-B14F-4D97-AF65-F5344CB8AC3E}">
        <p14:creationId xmlns:p14="http://schemas.microsoft.com/office/powerpoint/2010/main" val="12524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Оберните голову вороны нитью, предварительно украсив концы нити бусинами.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1844824"/>
            <a:ext cx="6807048" cy="4525963"/>
          </a:xfrm>
        </p:spPr>
      </p:pic>
    </p:spTree>
    <p:extLst>
      <p:ext uri="{BB962C8B-B14F-4D97-AF65-F5344CB8AC3E}">
        <p14:creationId xmlns:p14="http://schemas.microsoft.com/office/powerpoint/2010/main" val="26421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Наденьте платок (треугольник из тканевой салфетки) подогнув края, создавая тем самым крылья и хвост.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1844824"/>
            <a:ext cx="6807048" cy="4525963"/>
          </a:xfrm>
        </p:spPr>
      </p:pic>
      <p:pic>
        <p:nvPicPr>
          <p:cNvPr id="4098" name="Picture 2" descr="C:\Users\массаж\Desktop\мастер класс  ворона\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726379"/>
            <a:ext cx="7272808" cy="483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665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129</Words>
  <Application>Microsoft Office PowerPoint</Application>
  <PresentationFormat>Экран (4:3)</PresentationFormat>
  <Paragraphs>14</Paragraphs>
  <Slides>12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Мастер класс по изготовлению     обрядовой поделки  к празднику «Вурнга-Хатл» (Вороний день)</vt:lpstr>
      <vt:lpstr>Для работы вам                   потребуется:  </vt:lpstr>
      <vt:lpstr>Согните ткань пополам, подогнув края по 1 см.</vt:lpstr>
      <vt:lpstr>Согните полоски пополам</vt:lpstr>
      <vt:lpstr>Привяжите ленточку к деревянной шпажке и сделайте узелки на концах ленты</vt:lpstr>
      <vt:lpstr>Обрежьте под углом края полосок с обеих сторон по убыванию</vt:lpstr>
      <vt:lpstr>Согните все полоски ткани пополам.  Вставьте деревянную палочку во внутрь.</vt:lpstr>
      <vt:lpstr>Оберните голову вороны нитью, предварительно украсив концы нити бусинами.</vt:lpstr>
      <vt:lpstr>Наденьте платок (треугольник из тканевой салфетки) подогнув края, создавая тем самым крылья и хвост.</vt:lpstr>
      <vt:lpstr>Сделайте насколько витков нитью вокруг платка и завяжите на узел.</vt:lpstr>
      <vt:lpstr>Ворона  готова!</vt:lpstr>
      <vt:lpstr>Автор- составитель:  руководитель кружка «Мастерилки» инструктор по труду РЦ «Дельфин» Добрина Е.А.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класс по изготовлению     обрядовой поделки  к празднику «Вурнга-Хатл» (Вороний день)</dc:title>
  <dc:creator>массаж</dc:creator>
  <cp:lastModifiedBy>Admin</cp:lastModifiedBy>
  <cp:revision>7</cp:revision>
  <dcterms:created xsi:type="dcterms:W3CDTF">2015-09-17T03:33:30Z</dcterms:created>
  <dcterms:modified xsi:type="dcterms:W3CDTF">2015-10-25T13:54:15Z</dcterms:modified>
</cp:coreProperties>
</file>