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45" r:id="rId3"/>
    <p:sldId id="322" r:id="rId4"/>
    <p:sldId id="328" r:id="rId5"/>
    <p:sldId id="339" r:id="rId6"/>
    <p:sldId id="330" r:id="rId7"/>
    <p:sldId id="335" r:id="rId8"/>
    <p:sldId id="332" r:id="rId9"/>
    <p:sldId id="334" r:id="rId10"/>
    <p:sldId id="333" r:id="rId11"/>
    <p:sldId id="337" r:id="rId12"/>
    <p:sldId id="294" r:id="rId13"/>
    <p:sldId id="342" r:id="rId14"/>
    <p:sldId id="299" r:id="rId15"/>
    <p:sldId id="321" r:id="rId16"/>
    <p:sldId id="278" r:id="rId17"/>
    <p:sldId id="324" r:id="rId18"/>
    <p:sldId id="323" r:id="rId19"/>
    <p:sldId id="325" r:id="rId20"/>
    <p:sldId id="343" r:id="rId21"/>
    <p:sldId id="312" r:id="rId22"/>
    <p:sldId id="293" r:id="rId23"/>
    <p:sldId id="282" r:id="rId24"/>
    <p:sldId id="326" r:id="rId25"/>
    <p:sldId id="346" r:id="rId26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77831" autoAdjust="0"/>
  </p:normalViewPr>
  <p:slideViewPr>
    <p:cSldViewPr>
      <p:cViewPr varScale="1">
        <p:scale>
          <a:sx n="87" d="100"/>
          <a:sy n="87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5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373124-BB8E-4418-90DE-F13B207941FF}" type="datetimeFigureOut">
              <a:rPr lang="ru-RU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E77671-BB52-4ACF-B749-C84BD7D44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743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F9C4-CB4C-41CD-9F4D-AA3B3FE354BB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A9333-D49D-47C9-ACDC-9B3AB48E3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5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9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1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2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4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8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9333-D49D-47C9-ACDC-9B3AB48E3A1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0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3F191-17F4-4D03-9DCD-F4BD09A3E97C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4B801-BDE6-4470-AF0A-6C42A9AED6D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84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17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4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173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06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07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9244E-C7A3-4FD8-A4C7-CB9F5FEFBED6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4E953-3FE0-431C-B998-A87052F8A7E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1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CDD26A-6279-402C-B7CC-3199ABA2FCD9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DA6FF-441E-4AD7-9923-BD7A0A4FC8F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93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170EE-5306-4BFC-BA6C-481355A7425A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3D14D-810F-41F8-B02F-3EDB97FB281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60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A78F1-7B00-4AAB-8874-CA69D064C319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2378A-0532-468A-AD02-967A011543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04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03E13-A151-47AF-81E7-B3D1EA6212ED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EA0BC-159D-4988-ACB2-A4790B624AD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41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7FF20-144B-4590-93B3-17D872ABC262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239C2-6EE9-4070-B079-5BDA61D47E6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5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E8A5A-7A26-43D8-8B4B-472D8E3A0D97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73848-2013-4985-A2D7-502A3144420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077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02235-EA34-42B7-81F1-D93B181EC17F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FE23B-5DC1-4465-A425-460A6E8DEC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873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C0D6-89FD-4BB1-9806-D8CD1BD879C2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91E95-6DC9-4FF7-820E-A8A85367D9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08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4E4BA-DFA1-4433-AB1D-6B30AD8A06C4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EABC6-C943-4E28-87DD-ED1126684C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65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EADBFF8-785D-40A2-B370-00324F6C0C21}" type="datetimeFigureOut">
              <a:rPr lang="ru-RU" smtClean="0"/>
              <a:pPr>
                <a:defRPr/>
              </a:pPr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6134CCE-A8F5-40BD-ACC7-6A12F6FD7A2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736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22966"/>
            <a:ext cx="7399704" cy="173788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Освоение и внедрение опыта использования песка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             для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развития мелкой моторики и творческих способностей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у  детей».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0070C0"/>
              </a:solidFill>
              <a:effectLst/>
              <a:latin typeface="+mn-lt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9849" y="4293096"/>
            <a:ext cx="3274639" cy="2000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</a:rPr>
              <a:t>Кружок « Умелые ручки»</a:t>
            </a:r>
          </a:p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</a:rPr>
              <a:t>          РЦ «Дельфин»  </a:t>
            </a:r>
          </a:p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</a:rPr>
              <a:t>Инструктор по труду</a:t>
            </a:r>
          </a:p>
          <a:p>
            <a:pPr algn="l" eaLnBrk="1" hangingPunct="1"/>
            <a:r>
              <a:rPr lang="ru-RU" altLang="ru-RU" sz="1800" dirty="0" smtClean="0">
                <a:solidFill>
                  <a:schemeClr val="bg1"/>
                </a:solidFill>
              </a:rPr>
              <a:t>          Добрина Е.А.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60848"/>
            <a:ext cx="4824536" cy="30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-2187624"/>
            <a:ext cx="3384376" cy="1105322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т</a:t>
            </a:r>
            <a:r>
              <a:rPr lang="ru-RU" sz="2000" b="1" dirty="0" smtClean="0">
                <a:solidFill>
                  <a:srgbClr val="FFFF00"/>
                </a:solidFill>
              </a:rPr>
              <a:t>ехнические приемы рисования песком: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кулаком,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-ладонью, 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-ребром большого пальца, -щепотью, 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мизинцем, 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пальцем, 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-одновременное использование нескольких пальцев,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-симметрично двумя   руками, 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отсечение лишнего,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насыпание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кулачка.</a:t>
            </a:r>
            <a:b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ru-RU" alt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Работа </a:t>
            </a:r>
            <a:r>
              <a:rPr kumimoji="1" lang="ru-RU" alt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над рисунком начинается с фона. </a:t>
            </a:r>
            <a:r>
              <a:rPr kumimoji="1" lang="ru-RU" alt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/>
            </a:r>
            <a:br>
              <a:rPr kumimoji="1" lang="ru-RU" alt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</a:br>
            <a:r>
              <a:rPr kumimoji="1" lang="ru-RU" alt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Фон </a:t>
            </a:r>
            <a:r>
              <a:rPr kumimoji="1" lang="ru-RU" alt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может быть как светлым, т.е. без песка, так и темным – когда все засыпано сыпучим материалом. </a:t>
            </a:r>
            <a:br>
              <a:rPr kumimoji="1" lang="ru-RU" alt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</a:b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0375" y="-171400"/>
            <a:ext cx="343140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31"/>
          <a:stretch/>
        </p:blipFill>
        <p:spPr>
          <a:xfrm>
            <a:off x="4995473" y="1083245"/>
            <a:ext cx="3528392" cy="2592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7" b="-7964"/>
          <a:stretch/>
        </p:blipFill>
        <p:spPr>
          <a:xfrm>
            <a:off x="3419872" y="2584022"/>
            <a:ext cx="4441658" cy="2915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17"/>
          <a:stretch/>
        </p:blipFill>
        <p:spPr>
          <a:xfrm>
            <a:off x="5256075" y="3872827"/>
            <a:ext cx="3744416" cy="2996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26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3524814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36912"/>
            <a:ext cx="5256584" cy="3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Большой интерес в качестве материала для художественного творчества детей вызывает цветной песок. 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Это удивительный материал для создания «насыпных» картин, приятный на ощупь, пластичный и красочный, позволяет легко воплотить самые фантастические замыслы.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646" y="2420888"/>
            <a:ext cx="5650707" cy="3767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8641"/>
            <a:ext cx="7927032" cy="187220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Создание картины песком – увлекательный процесс, он затрагивает все сферы чувств, пробуждает творчество, расслабляет и вдохновляет одновременно.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6984776" cy="4968552"/>
          </a:xfrm>
        </p:spPr>
      </p:pic>
    </p:spTree>
    <p:extLst>
      <p:ext uri="{BB962C8B-B14F-4D97-AF65-F5344CB8AC3E}">
        <p14:creationId xmlns:p14="http://schemas.microsoft.com/office/powerpoint/2010/main" val="4871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7525658" cy="12241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/>
                <a:ea typeface="Calibri"/>
              </a:rPr>
              <a:t>.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Окрасить Песок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можно 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самостоятельно, с помощью пищевых красителей и гуаши</a:t>
            </a:r>
            <a:endParaRPr lang="ru-RU" sz="2000" dirty="0">
              <a:effectLst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395536" y="4669651"/>
            <a:ext cx="8748464" cy="794126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8071048" cy="9665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Так же  </a:t>
            </a:r>
            <a:r>
              <a:rPr lang="ru-RU" dirty="0" smtClean="0">
                <a:solidFill>
                  <a:schemeClr val="bg1"/>
                </a:solidFill>
              </a:rPr>
              <a:t>вместо </a:t>
            </a:r>
            <a:r>
              <a:rPr lang="ru-RU" dirty="0">
                <a:solidFill>
                  <a:schemeClr val="bg1"/>
                </a:solidFill>
              </a:rPr>
              <a:t>песка можно использовать другие сыпучие материалы: соль, манку.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33674"/>
            <a:ext cx="4320480" cy="31148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136768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Обучение технике рисования песком проводится малыми группами или индивидуально.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50938" y="260350"/>
            <a:ext cx="7993062" cy="1223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791" y="1844824"/>
            <a:ext cx="4327209" cy="3828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492896"/>
            <a:ext cx="4320480" cy="3935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sanya\Desktop\1498-pyoyhgivtv u1z-881x56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2348880"/>
            <a:ext cx="5400601" cy="38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+mn-lt"/>
              </a:rPr>
              <a:t>Создавать песочные картины можно на бумаге, картоне, стекле.</a:t>
            </a:r>
            <a:br>
              <a:rPr lang="ru-RU" sz="2400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+mn-lt"/>
              </a:rPr>
              <a:t>Существуют различные способы рисования. 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928802"/>
            <a:ext cx="8229600" cy="407196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2800" b="1" dirty="0">
                <a:ln w="6350"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ru-RU" sz="3600" b="1" dirty="0">
                <a:ln w="6350"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600" b="1" dirty="0">
                <a:ln w="6350"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endParaRPr lang="ru-RU" sz="36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267744"/>
            <a:ext cx="7776864" cy="39604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  <a:t>Первый способ рисования:</a:t>
            </a:r>
            <a:endParaRPr lang="ru-RU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722" y="836711"/>
            <a:ext cx="8359080" cy="446449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картоне делают эскиз будущей композиции (можно использовать готовые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раскраски).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наносят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клей на элементы работы, которые будут одинакового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цвета.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осыпают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участки песком нужного цвета,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стряхивая лишний.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Picture 3" descr="C:\Users\sanya\Desktop\мастер класс песок\DSCN6289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358" y="3140967"/>
            <a:ext cx="4016443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2" descr="C:\Users\sanya\Desktop\мастер класс песок\DSCN6288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28" y="2492896"/>
            <a:ext cx="43426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9202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FF00"/>
                </a:solidFill>
                <a:effectLst/>
                <a:latin typeface="+mn-lt"/>
              </a:rPr>
              <a:t>Второй способ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  <a:t>:</a:t>
            </a:r>
            <a:br>
              <a:rPr lang="ru-RU" sz="2800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лист картона наносят ровным слоем клей ПВА, засыпают песком (манкой),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стряхивают лишний песок, на получившейся поверхности рисуют эскиз, затем раскрашивают гуашью.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3" descr="C:\Users\sanya\Desktop\мастер класс песок\DSCN6292.JPG"/>
          <p:cNvPicPr>
            <a:picLocks noGrp="1" noChangeAspect="1" noChangeArrowheads="1"/>
          </p:cNvPicPr>
          <p:nvPr>
            <p:ph sz="half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0"/>
          <a:stretch/>
        </p:blipFill>
        <p:spPr>
          <a:xfrm>
            <a:off x="4779934" y="2708920"/>
            <a:ext cx="4112546" cy="3295650"/>
          </a:xfrm>
        </p:spPr>
      </p:pic>
      <p:pic>
        <p:nvPicPr>
          <p:cNvPr id="44035" name="Picture 2" descr="C:\Users\sanya\Desktop\мастер класс песок\DSCN629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6"/>
          <a:stretch/>
        </p:blipFill>
        <p:spPr>
          <a:xfrm>
            <a:off x="256192" y="2708920"/>
            <a:ext cx="4382487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36" y="-99391"/>
            <a:ext cx="8127719" cy="30243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  <a:cs typeface="Arial" panose="020B0604020202020204" pitchFamily="34" charset="0"/>
              </a:rPr>
              <a:t>Третий способ </a:t>
            </a:r>
            <a: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  <a:t>:</a:t>
            </a:r>
            <a:br>
              <a:rPr lang="ru-RU" b="1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лист самоклеющейся  бумаги наносится рисунок, затем разрезается на сегменты и наклеивается на картон- клеевым слоем в верх.</a:t>
            </a: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убирают защитный слой, поочерёдно засыпают свободные участки, не забывая стряхивать лишний песок.</a:t>
            </a:r>
            <a:b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использовать готовые  наборы для детского творчества.</a:t>
            </a:r>
            <a:endParaRPr lang="ru-RU" sz="1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9851" y="2564904"/>
            <a:ext cx="618548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37444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нужно для игры в песок?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нужно, в сущности, так мало: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Любовь, желанье, доброта,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Чтоб вера в детство не пропала.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Простейший ящик из стола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Покрасим голубою краской,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Горсть золотистого песка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Туда вольётся дивной сказкой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Игрушек маленький набор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Возьмём в игру… Подобно Богу,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Мы создадим свой Мир чудес,                              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Пройдя Познания дорогу.</a:t>
            </a:r>
          </a:p>
          <a:p>
            <a:pPr>
              <a:defRPr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      (Т. </a:t>
            </a:r>
            <a:r>
              <a:rPr lang="ru-RU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Грабенко</a:t>
            </a: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803" y="474540"/>
            <a:ext cx="365251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5942">
            <a:off x="4787743" y="3369628"/>
            <a:ext cx="3945492" cy="277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8067">
            <a:off x="300085" y="3665989"/>
            <a:ext cx="3940400" cy="2537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2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16632"/>
            <a:ext cx="8359080" cy="158417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  <a:cs typeface="Arial" panose="020B0604020202020204" pitchFamily="34" charset="0"/>
              </a:rPr>
              <a:t>Четвертый способ: </a:t>
            </a:r>
            <a:br>
              <a:rPr lang="ru-RU" sz="3100" dirty="0" smtClean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нанести рисунок на основание.</a:t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 обвести клеем </a:t>
            </a:r>
            <a:r>
              <a:rPr lang="ru-RU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контур рисунка и Засыпать песком.</a:t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высыхания  контура промазать фрагменты картины клеем  и закрасить песком нужного цвета. 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819" r="-3390"/>
          <a:stretch/>
        </p:blipFill>
        <p:spPr>
          <a:xfrm>
            <a:off x="1331640" y="1052736"/>
            <a:ext cx="5904656" cy="542696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1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-603448"/>
            <a:ext cx="7848872" cy="76328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разнообразить  творческий процесс изобразительной деятельности можно с помощью 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различные инструменты,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 же природный и бросовый материалов: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-Мячи разной с разной фактурой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-Рисование  инструментами с зубцами;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формочек для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выпечки;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-Рисование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формочек для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выпечки;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-Рисование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трафаретов;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-Рисование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игрушек.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8" y="-866596"/>
            <a:ext cx="8017836" cy="50876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Пескография</a:t>
            </a:r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рисование песком на стекле. Песок раскрывает свою душу в руках художника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Картины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песка объёмны, прекрасны и мимолётны.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Искусство </a:t>
            </a:r>
            <a:r>
              <a:rPr lang="ru-RU" sz="18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создаётся на глазах зрителей и живёт всего мгновение, каким бы точным и совершенным ни был рисунок.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2348880"/>
            <a:ext cx="6048672" cy="41315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80" y="-37028"/>
            <a:ext cx="7159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6" presetClass="entr" presetSubtype="16" fill="hold" grpId="0" nodeType="afterEffect" nodePh="1">
                                  <p:stCondLst>
                                    <p:cond delay="6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7512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Кроме плоских рисунков,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цветного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песка,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можно создавать объемные композиции.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ля этого используются различные стеклянные сосуды, которые заполняются цветным песком. </a:t>
            </a:r>
            <a:endParaRPr lang="ru-RU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21" y="2114708"/>
            <a:ext cx="3024336" cy="419694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288" b="-2470"/>
          <a:stretch/>
        </p:blipFill>
        <p:spPr>
          <a:xfrm>
            <a:off x="1475656" y="2114708"/>
            <a:ext cx="4032448" cy="42552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100539"/>
            <a:ext cx="5976801" cy="4536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0716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Песком можно рисовать не только по бумаге, но и декорировать различные поделки. Используют эту технику в украшении рамочек для фото, елочных игрушек, готовых поделок из бумаги, глины, пластика. </a:t>
            </a:r>
            <a:br>
              <a:rPr lang="ru-RU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179" name="Picture 2" descr="C:\Users\sanya\Desktop\мастер класс песок\DSCN62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673" y="1412776"/>
            <a:ext cx="3651578" cy="3024336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670" y="2204864"/>
            <a:ext cx="3949700" cy="2962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860165"/>
            <a:ext cx="3654148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ладошки наши посмотри -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Мудрее стали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ведь они!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Спасибо, милый наш песок,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детям подрасти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помог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algn="ctr" eaLnBrk="1" hangingPunct="1"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030" y="1977988"/>
            <a:ext cx="6446592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-747464"/>
            <a:ext cx="4464496" cy="74888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</a:rPr>
              <a:t>есок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один из первых материалов, который ребёнок использует для самостоятельной деятельности: </a:t>
            </a:r>
            <a:b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в песочнице, на пляже, в специальной ёмкости. </a:t>
            </a:r>
            <a:b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</a:rPr>
              <a:t>Песок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+mn-lt"/>
              </a:rPr>
              <a:t> –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это уникальная возможность исследовать свой внутренний мир. Манипуляции с песком дают ощущения свободы, безопасности и самовыражения. </a:t>
            </a:r>
            <a:b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+mn-lt"/>
              </a:rPr>
            </a:br>
            <a:r>
              <a:rPr lang="ru-RU" sz="1600" dirty="0" smtClean="0">
                <a:solidFill>
                  <a:schemeClr val="bg1"/>
                </a:solidFill>
                <a:effectLst/>
                <a:latin typeface="+mn-lt"/>
              </a:rPr>
              <a:t>Взаимодействие с песком – одно из популярных в мире направлений </a:t>
            </a:r>
            <a:r>
              <a:rPr lang="ru-RU" sz="2000" b="1" dirty="0" smtClean="0">
                <a:solidFill>
                  <a:schemeClr val="bg1"/>
                </a:solidFill>
                <a:effectLst/>
                <a:latin typeface="+mn-lt"/>
              </a:rPr>
              <a:t>арт-терапии.</a:t>
            </a:r>
            <a:endParaRPr lang="ru-RU" sz="2000" b="1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4878"/>
            <a:ext cx="3948112" cy="2632074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62" y="3284984"/>
            <a:ext cx="396044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856984" cy="2880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Возможности песочной терапии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 расслабиться.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-Погрузится в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приятное текучее состояние спокойного творчества,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-соприкосновение 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природной материей снимает стресс,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напряжение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страхи.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-Песок </a:t>
            </a:r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помогает «заземлить» негативные эмоции,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-снять внутреннее напряжение.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type="body" sz="half" idx="2"/>
          </p:nvPr>
        </p:nvSpPr>
        <p:spPr>
          <a:xfrm>
            <a:off x="3622416" y="260648"/>
            <a:ext cx="5521585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Игра с песком — это естественная и доступная форма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деятельности для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каждого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ребенка.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Песок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нередко действует на детей как магнит</a:t>
            </a:r>
            <a:r>
              <a:rPr lang="ru-RU" b="1" dirty="0">
                <a:solidFill>
                  <a:srgbClr val="444444"/>
                </a:solidFill>
                <a:latin typeface="Arial" panose="020B0604020202020204" pitchFamily="34" charset="0"/>
              </a:rPr>
              <a:t>. </a:t>
            </a:r>
            <a:endParaRPr lang="ru-RU" b="1" dirty="0" smtClean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Создавая свой мир на песке, ребенок чувствует себя волшебником: он не боится что-то менять, ломать старое или строить новое.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331236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8143056" cy="1194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Способы использования песка в работе с                                                    детьми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533400" y="1124744"/>
            <a:ext cx="8610600" cy="19332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dirty="0" smtClean="0"/>
              <a:t>-  Игры </a:t>
            </a:r>
            <a:r>
              <a:rPr lang="ru-RU" sz="3400" dirty="0"/>
              <a:t>и игровые упражнения   в </a:t>
            </a:r>
            <a:r>
              <a:rPr lang="ru-RU" sz="3400" dirty="0" smtClean="0"/>
              <a:t>песочнице</a:t>
            </a:r>
          </a:p>
          <a:p>
            <a:pPr>
              <a:lnSpc>
                <a:spcPct val="120000"/>
              </a:lnSpc>
            </a:pPr>
            <a:r>
              <a:rPr lang="ru-RU" sz="3400" dirty="0" smtClean="0"/>
              <a:t>  -игры </a:t>
            </a:r>
            <a:r>
              <a:rPr lang="ru-RU" sz="3400" dirty="0"/>
              <a:t>и  лепка  кинетическим песком</a:t>
            </a:r>
            <a:br>
              <a:rPr lang="ru-RU" sz="3400" dirty="0"/>
            </a:br>
            <a:endParaRPr lang="ru-RU" sz="3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dirty="0" smtClean="0"/>
              <a:t>  -изобразительная </a:t>
            </a:r>
            <a:r>
              <a:rPr lang="ru-RU" sz="3400" dirty="0"/>
              <a:t>деятельность детей </a:t>
            </a:r>
            <a:br>
              <a:rPr lang="ru-RU" sz="3400" dirty="0"/>
            </a:br>
            <a:endParaRPr lang="ru-RU" sz="34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400" dirty="0" smtClean="0"/>
              <a:t>  - Ручной </a:t>
            </a:r>
            <a:r>
              <a:rPr lang="ru-RU" sz="3400" dirty="0"/>
              <a:t>труд.</a:t>
            </a:r>
            <a:br>
              <a:rPr lang="ru-RU" sz="3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44" y="3075152"/>
            <a:ext cx="3438636" cy="2743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959029"/>
            <a:ext cx="3294620" cy="263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709292"/>
            <a:ext cx="3240360" cy="25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149" y="0"/>
            <a:ext cx="9252520" cy="1095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8280920" cy="1340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Игры с песком в импровизированной песочнице:</a:t>
            </a:r>
          </a:p>
          <a:p>
            <a:pPr algn="ctr"/>
            <a:r>
              <a:rPr lang="ru-RU" dirty="0" smtClean="0"/>
              <a:t>создание игровых ситуаций при помощи мелких игрушек и предметов.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53" y="1844824"/>
            <a:ext cx="4176464" cy="3945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23"/>
          <a:stretch/>
        </p:blipFill>
        <p:spPr>
          <a:xfrm>
            <a:off x="4860032" y="1855773"/>
            <a:ext cx="410445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7999040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Творческие занятия проводятся в форме  сказки и обыгрывания игровых ситуаций.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6"/>
            <a:ext cx="8559985" cy="505393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260649"/>
            <a:ext cx="8281024" cy="7920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 и лепка кинетическим песком.</a:t>
            </a:r>
            <a:b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65664" y="844987"/>
            <a:ext cx="8616496" cy="12236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Кинетический песок - живой песок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, представляет собой смесь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кварцевого песка и силиконовой составляющей.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type="body" idx="1"/>
          </p:nvPr>
        </p:nvSpPr>
        <p:spPr>
          <a:xfrm>
            <a:off x="201676" y="2068631"/>
            <a:ext cx="3096344" cy="41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Свойства </a:t>
            </a: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особенности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-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приятный на ощупь;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безопасен для детей;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воздушный и рассыпчатый;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отлично лепится;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никогда не засыхает;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не оставляет пятен;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не прилипает к рукам;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развивает фантазию и творческое воображение;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 не боится воды.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51"/>
          <a:stretch/>
        </p:blipFill>
        <p:spPr>
          <a:xfrm>
            <a:off x="3748859" y="2068631"/>
            <a:ext cx="4782461" cy="51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9209"/>
            <a:ext cx="821506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на песке.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3192"/>
            <a:ext cx="7272808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Преимущества </a:t>
            </a:r>
            <a:r>
              <a:rPr lang="ru-RU" sz="2400" b="1" dirty="0"/>
              <a:t>метода рисования песком перед другими формами арт-терапии</a:t>
            </a:r>
            <a:r>
              <a:rPr lang="ru-RU" sz="2400" b="1" dirty="0" smtClean="0"/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-Процесс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прост и приятен. Не требуется никаких специальных умений и навыков. </a:t>
            </a:r>
            <a:endParaRPr lang="ru-RU" sz="16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-Рисование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песком даёт возможность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трансформации.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-Рисуя под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музыку, задействуются одновременно зрительный, слуховой и кинестетический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каналы.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-Техника  рисования помогает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развить тонкую моторику, что особенно полезно для </a:t>
            </a: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детей.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sz="1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-Рисовать </a:t>
            </a:r>
            <a:r>
              <a:rPr lang="ru-RU" sz="1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можно двумя руками симметрично, что способствует гармоничному развитию двух полушарий головного мозга</a:t>
            </a:r>
            <a:r>
              <a:rPr lang="ru-RU" sz="1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618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2364</TotalTime>
  <Words>454</Words>
  <Application>Microsoft Office PowerPoint</Application>
  <PresentationFormat>Экран (4:3)</PresentationFormat>
  <Paragraphs>90</Paragraphs>
  <Slides>25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ＭＳ ゴシック</vt:lpstr>
      <vt:lpstr>Arial</vt:lpstr>
      <vt:lpstr>Calibri</vt:lpstr>
      <vt:lpstr>Century Gothic</vt:lpstr>
      <vt:lpstr>Times New Roman</vt:lpstr>
      <vt:lpstr>Wingdings 3</vt:lpstr>
      <vt:lpstr>Сектор</vt:lpstr>
      <vt:lpstr>«Освоение и внедрение опыта использования песка               для развития мелкой моторики и творческих способностей  у  детей».    </vt:lpstr>
      <vt:lpstr>Презентация PowerPoint</vt:lpstr>
      <vt:lpstr>Песок - один из первых материалов, который ребёнок использует для самостоятельной деятельности:  в песочнице, на пляже, в специальной ёмкости.   Песок – это уникальная возможность исследовать свой внутренний мир. Манипуляции с песком дают ощущения свободы, безопасности и самовыражения.   Взаимодействие с песком – одно из популярных в мире направлений арт-терапии.</vt:lpstr>
      <vt:lpstr>               Возможности песочной терапии  - способ расслабиться.  -Погрузится в приятное текучее состояние спокойного творчества,  -соприкосновение  с природной материей снимает стресс, напряжение, страхи.  -Песок помогает «заземлить» негативные эмоции,  -снять внутреннее напряжение.</vt:lpstr>
      <vt:lpstr>  Способы использования песка в работе с                                                    детьми  </vt:lpstr>
      <vt:lpstr> </vt:lpstr>
      <vt:lpstr>Творческие занятия проводятся в форме  сказки и обыгрывания игровых ситуаций.</vt:lpstr>
      <vt:lpstr>            игры  и лепка кинетическим песком. </vt:lpstr>
      <vt:lpstr>Рисование на песке.</vt:lpstr>
      <vt:lpstr>технические приемы рисования песком: -Рисование кулаком, -ладонью,  -ребром большого пальца, -щепотью,  -мизинцем,  -одним пальцем,  -одновременное использование нескольких пальцев, -симметрично двумя   руками,  -отсечение лишнего, -насыпание из кулачка.  Работа над рисунком начинается с фона.  Фон может быть как светлым, т.е. без песка, так и темным – когда все засыпано сыпучим материалом.  </vt:lpstr>
      <vt:lpstr>Презентация PowerPoint</vt:lpstr>
      <vt:lpstr>Большой интерес в качестве материала для художественного творчества детей вызывает цветной песок.  Это удивительный материал для создания «насыпных» картин, приятный на ощупь, пластичный и красочный, позволяет легко воплотить самые фантастические замыслы.</vt:lpstr>
      <vt:lpstr>Создание картины песком – увлекательный процесс, он затрагивает все сферы чувств, пробуждает творчество, расслабляет и вдохновляет одновременно. </vt:lpstr>
      <vt:lpstr>. Окрасить Песок можно  самостоятельно, с помощью пищевых красителей и гуаши</vt:lpstr>
      <vt:lpstr>Обучение технике рисования песком проводится малыми группами или индивидуально.</vt:lpstr>
      <vt:lpstr>  Создавать песочные картины можно на бумаге, картоне, стекле.  Существуют различные способы рисования.    </vt:lpstr>
      <vt:lpstr>Первый способ рисования:</vt:lpstr>
      <vt:lpstr>Второй способ:  На лист картона наносят ровным слоем клей ПВА, засыпают песком (манкой),  стряхивают лишний песок, на получившейся поверхности рисуют эскиз, затем раскрашивают гуашью. </vt:lpstr>
      <vt:lpstr>Третий способ : На лист самоклеющейся  бумаги наносится рисунок, затем разрезается на сегменты и наклеивается на картон- клеевым слоем в верх. убирают защитный слой, поочерёдно засыпают свободные участки, не забывая стряхивать лишний песок. Можно использовать готовые  наборы для детского творчества.</vt:lpstr>
      <vt:lpstr>Четвертый способ:  нанести рисунок на основание. Затем обвести клеем пва контур рисунка и Засыпать песком. После высыхания  контура промазать фрагменты картины клеем  и закрасить песком нужного цвета. </vt:lpstr>
      <vt:lpstr>разнообразить  творческий процесс изобразительной деятельности можно с помощью   применения различные инструменты,  так же природный и бросовый материалов:  -Мячи разной с разной фактурой  -Рисование  инструментами с зубцами;  -Рисование с использованием формочек для выпечки;  -Рисование с использованием формочек для выпечки;  -Рисование с использованием трафаретов;  -Рисование с использованием игрушек. </vt:lpstr>
      <vt:lpstr>Пескография – это рисование песком на стекле. Песок раскрывает свою душу в руках художника.   Картины из песка объёмны, прекрасны и мимолётны.   Искусство здесь создаётся на глазах зрителей и живёт всего мгновение, каким бы точным и совершенным ни был рисунок.  </vt:lpstr>
      <vt:lpstr>Кроме плоских рисунков, с помощью цветного песка, можно создавать объемные композиции.  для этого используются различные стеклянные сосуды, которые заполняются цветным песком. </vt:lpstr>
      <vt:lpstr>Песком можно рисовать не только по бумаге, но и декорировать различные поделки. Используют эту технику в украшении рамочек для фото, елочных игрушек, готовых поделок из бумаги, глины, пластика.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песком</dc:title>
  <dc:creator>sanya</dc:creator>
  <cp:lastModifiedBy>Admin</cp:lastModifiedBy>
  <cp:revision>258</cp:revision>
  <dcterms:created xsi:type="dcterms:W3CDTF">2013-09-30T16:47:17Z</dcterms:created>
  <dcterms:modified xsi:type="dcterms:W3CDTF">2015-10-25T15:30:13Z</dcterms:modified>
</cp:coreProperties>
</file>