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63" r:id="rId3"/>
    <p:sldId id="266" r:id="rId4"/>
    <p:sldId id="267" r:id="rId5"/>
    <p:sldId id="269" r:id="rId6"/>
    <p:sldId id="270" r:id="rId7"/>
    <p:sldId id="272" r:id="rId8"/>
    <p:sldId id="279" r:id="rId9"/>
    <p:sldId id="276" r:id="rId10"/>
    <p:sldId id="277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5438CB-D514-4AB2-93DE-789741967B14}" type="datetimeFigureOut">
              <a:rPr lang="ru-RU" smtClean="0"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C45793-1B46-4AC3-A2E5-6A5F08F558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Презентацию подготовила педагог-психолог МОУ «СОШ№ 82»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Токарева Е.Н.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преодолеть страх перед экзаменами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211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журналиста или «вторых глаз»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3285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позитивные представления. Уединитесь в тихой комнате, ложитесь на кровать, закройте глаза и представьте себе процесс экзамена, который вам предстоит сдать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37" y="731838"/>
            <a:ext cx="46733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создавайте вокруг экзамена чрезмерный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ажиотаж, НЕ ПОДДАВАЙТЕСЬ КОЛЛЕКТИВНОЙ ПАНИКЕ. Не слушайте того, кто говорит, что он точно ничего не сдаст – отойдите от такого человека.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931069"/>
            <a:ext cx="46196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Аутотренинг. Перед экзаменом отойдите на пару минут в тихое место, и повторяйте про себя “Я смогу”, “У меня все получится”, “Я все знаю и легко сдам экзамен”. Очень многим людям это прекрасно помогло настроиться на нужный лад и сконцентрироваться исключительно на экзамене, не думая о посторонних вещах и не переживая напрасно.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Планируйте свой день. Всегда распределяйте время дня так, чтобы у вас было время и на подготовку к экзамену, и на отдых – все должно быть в меру, не ленитесь, но и не загоняйте себя.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позаботьтесь о наличии у вас рабочих материалов для экзамена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48" y="731838"/>
            <a:ext cx="5122904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Ложась спать, используйте техники расслабления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191" y="731838"/>
            <a:ext cx="4894418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 комика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22" y="731838"/>
            <a:ext cx="521255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0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питание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92" y="731838"/>
            <a:ext cx="419521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</TotalTime>
  <Words>201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Презентацию подготовила педагог-психолог МОУ «СОШ№ 82»  Токарева Е.Н.</vt:lpstr>
      <vt:lpstr>Используйте позитивные представления. Уединитесь в тихой комнате, ложитесь на кровать, закройте глаза и представьте себе процесс экзамена, который вам предстоит сдать</vt:lpstr>
      <vt:lpstr>Не создавайте вокруг экзамена чрезмерный ажиотаж, НЕ ПОДДАВАЙТЕСЬ КОЛЛЕКТИВНОЙ ПАНИКЕ. Не слушайте того, кто говорит, что он точно ничего не сдаст – отойдите от такого человека.</vt:lpstr>
      <vt:lpstr>Аутотренинг. Перед экзаменом отойдите на пару минут в тихое место, и повторяйте про себя “Я смогу”, “У меня все получится”, “Я все знаю и легко сдам экзамен”. Очень многим людям это прекрасно помогло настроиться на нужный лад и сконцентрироваться исключительно на экзамене, не думая о посторонних вещах и не переживая напрасно. </vt:lpstr>
      <vt:lpstr>Планируйте свой день. Всегда распределяйте время дня так, чтобы у вас было время и на подготовку к экзамену, и на отдых – все должно быть в меру, не ленитесь, но и не загоняйте себя. </vt:lpstr>
      <vt:lpstr>Заранее позаботьтесь о наличии у вас рабочих материалов для экзамена.</vt:lpstr>
      <vt:lpstr>Ложась спать, используйте техники расслабления</vt:lpstr>
      <vt:lpstr>Лицо комика</vt:lpstr>
      <vt:lpstr>Правильное питание</vt:lpstr>
      <vt:lpstr>Физические упражнения</vt:lpstr>
      <vt:lpstr>Метод журналиста или «вторых глаз»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ПРЕОДОЛЕТЬ СТРАХ ПЕРЕД ЭКЗАМЕНАМИ</dc:title>
  <dc:creator>Admin</dc:creator>
  <cp:lastModifiedBy>Татка</cp:lastModifiedBy>
  <cp:revision>14</cp:revision>
  <dcterms:created xsi:type="dcterms:W3CDTF">2014-05-11T15:34:09Z</dcterms:created>
  <dcterms:modified xsi:type="dcterms:W3CDTF">2015-09-27T12:41:31Z</dcterms:modified>
</cp:coreProperties>
</file>