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8332-5FAE-4B69-98C7-6B3EF9729DB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09F2-96C1-4848-BDCB-2C8978A4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8332-5FAE-4B69-98C7-6B3EF9729DB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09F2-96C1-4848-BDCB-2C8978A4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8332-5FAE-4B69-98C7-6B3EF9729DB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09F2-96C1-4848-BDCB-2C8978A4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8332-5FAE-4B69-98C7-6B3EF9729DB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09F2-96C1-4848-BDCB-2C8978A4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8332-5FAE-4B69-98C7-6B3EF9729DB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09F2-96C1-4848-BDCB-2C8978A4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8332-5FAE-4B69-98C7-6B3EF9729DB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09F2-96C1-4848-BDCB-2C8978A4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8332-5FAE-4B69-98C7-6B3EF9729DB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09F2-96C1-4848-BDCB-2C8978A4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8332-5FAE-4B69-98C7-6B3EF9729DB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09F2-96C1-4848-BDCB-2C8978A4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8332-5FAE-4B69-98C7-6B3EF9729DB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09F2-96C1-4848-BDCB-2C8978A4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8332-5FAE-4B69-98C7-6B3EF9729DB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09F2-96C1-4848-BDCB-2C8978A4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8332-5FAE-4B69-98C7-6B3EF9729DB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09F2-96C1-4848-BDCB-2C8978A43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18332-5FAE-4B69-98C7-6B3EF9729DB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109F2-96C1-4848-BDCB-2C8978A434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857387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ОРАНЖЕВОЕ НАСТРОЕНИЕ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39243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3988"/>
            <a:ext cx="60960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sz="3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случайно вы замечаете, как идущий мимо парень улыбнулся вам, просто так, от распирающих его приятных эмоций. И вы словно вирусом заражаетесь его положительными эмоциями, и в душе как будто что-то расцветает, всё меняется к лучшему, и потом вы непроизвольно дарите эти эмоции  другим. Сразу появляется позитивный настрой, желание радоваться жизни.</a:t>
            </a:r>
            <a:r>
              <a:rPr lang="ru-RU" sz="3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Беда современного человека в том, что он всё время куда-то спешит, к чему-то стремится, боится куда-то опоздать. Нам просто некогда остановиться на миг и восхититься радугой, волшебным мостом перекинувшемся через полнеба. Или огромным облаком, так похожим на слона. Вспомните детские эмоции, когда каждый, даже самый незначительный повод, вызывал бурю восторга. В детстве мы все умеем радоваться жизни. К сожалению, с возрастом многие люди теряют это ценное свойство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428868"/>
            <a:ext cx="5715000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 корне менять такое отношение к жизни. Нужно заново учиться улыбаться, настраиваться на позитивный лад даже в самый непогожий день и снова, как в детстве, радоваться жизни. Удовольствие можно и нужно получать от самых простых действий. Утром проснулся – посмотри на себя в зеркало и поприветствуйте самого любимого на свете человека – себя. Улыбнитесь себе, зарядитесь этой улыбкой на весь день!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4764" y="2071678"/>
            <a:ext cx="33944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Вдохните аромат чая. Это тоже одна из радостей жизни, вполне доступная каждому из нас. Красиво сервируйте стол, даже если завтракать придется в одиночестве. А если вас окружает семья – еще лучше! Пусть домочадцы помогут в утреннем священнодействии. Не спеша позавтракайте, с осознанием пользы от этого действа. Научитесь радоваться горячему завтраку, тёплому лучику на кухонном столе, золотому листопаду за окном! Перед выходом из дома опять посмотрите в зеркало, и пожелайте себе удачи. Спустя месяц это войдет в привычку, как и настроение, стабильно зашкаливающее за отметку – отлично!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429000"/>
            <a:ext cx="3810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Значительную часть нашей жизни занимает дорога. Научитесь использовать это время с пользой. Накачайте в мобильный телефон много хорошей музыки или аудиокниги и слушайте во время дороги в школу. Все это поможет создать позитивный настрой, снизить раздражение, а со временем вы научитесь получать удовольствие даже от дороги в школу.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</a:rPr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00250"/>
            <a:ext cx="5688632" cy="39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42889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обедом нужно настроиться на позитивный лад. Вместо разговоров на проблемные темы отправьтесь на короткую прогулку – посмотрите на небо, на цветочную клумбу, просто на спешащих по своим делам людей. Вы наверняка сможете найти в безликой толпе пару персонажей, способных вызвать улыбку – малыш в коляске забавно теребит игрушку, влюбленная пара идет и не замечает, что творится вокруг. Старайтесь замечать только позитивные моменты, а весь негатив пропускайте мимо. Улыбайтесь, и мир улыбнется вам в ответ! И не забывайтесь радоваться жизни! Ведь она так коротка, поэтому от каждого её мгновения так важно научиться получать удовольствие.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8141" y="3000375"/>
            <a:ext cx="4167717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431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ОРАНЖЕВОЕ НАСТРОЕНИЕ </vt:lpstr>
      <vt:lpstr>Презентация PowerPoint</vt:lpstr>
      <vt:lpstr>Беда современного человека в том, что он всё время куда-то спешит, к чему-то стремится, боится куда-то опоздать. Нам просто некогда остановиться на миг и восхититься радугой, волшебным мостом перекинувшемся через полнеба. Или огромным облаком, так похожим на слона. Вспомните детские эмоции, когда каждый, даже самый незначительный повод, вызывал бурю восторга. В детстве мы все умеем радоваться жизни. К сожалению, с возрастом многие люди теряют это ценное свойство</vt:lpstr>
      <vt:lpstr>Необходимо в корне менять такое отношение к жизни. Нужно заново учиться улыбаться, настраиваться на позитивный лад даже в самый непогожий день и снова, как в детстве, радоваться жизни. Удовольствие можно и нужно получать от самых простых действий. Утром проснулся – посмотри на себя в зеркало и поприветствуйте самого любимого на свете человека – себя. Улыбнитесь себе, зарядитесь этой улыбкой на весь день! </vt:lpstr>
      <vt:lpstr>Вдохните аромат чая. Это тоже одна из радостей жизни, вполне доступная каждому из нас. Красиво сервируйте стол, даже если завтракать придется в одиночестве. А если вас окружает семья – еще лучше! Пусть домочадцы помогут в утреннем священнодействии. Не спеша позавтракайте, с осознанием пользы от этого действа. Научитесь радоваться горячему завтраку, тёплому лучику на кухонном столе, золотому листопаду за окном! Перед выходом из дома опять посмотрите в зеркало, и пожелайте себе удачи. Спустя месяц это войдет в привычку, как и настроение, стабильно зашкаливающее за отметку – отлично! </vt:lpstr>
      <vt:lpstr>Значительную часть нашей жизни занимает дорога. Научитесь использовать это время с пользой. Накачайте в мобильный телефон много хорошей музыки или аудиокниги и слушайте во время дороги в школу. Все это поможет создать позитивный настрой, снизить раздражение, а со временем вы научитесь получать удовольствие даже от дороги в школу.   </vt:lpstr>
      <vt:lpstr>Перед обедом нужно настроиться на позитивный лад. Вместо разговоров на проблемные темы отправьтесь на короткую прогулку – посмотрите на небо, на цветочную клумбу, просто на спешащих по своим делам людей. Вы наверняка сможете найти в безликой толпе пару персонажей, способных вызвать улыбку – малыш в коляске забавно теребит игрушку, влюбленная пара идет и не замечает, что творится вокруг. Старайтесь замечать только позитивные моменты, а весь негатив пропускайте мимо. Улыбайтесь, и мир улыбнется вам в ответ! И не забывайтесь радоваться жизни! Ведь она так коротка, поэтому от каждого её мгновения так важно научиться получать удовольствие.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ОРАНЖЕВОЕ НАСТРОЕНИЕ </dc:title>
  <dc:creator>Психология</dc:creator>
  <cp:lastModifiedBy>Admin</cp:lastModifiedBy>
  <cp:revision>5</cp:revision>
  <dcterms:created xsi:type="dcterms:W3CDTF">2013-09-27T05:55:41Z</dcterms:created>
  <dcterms:modified xsi:type="dcterms:W3CDTF">2013-09-29T18:05:21Z</dcterms:modified>
</cp:coreProperties>
</file>