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1B6F-A62A-4111-BA2C-4A93B87EE7D8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6C10-E1B3-4CF2-B130-249BA524B9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26C10-E1B3-4CF2-B130-249BA524B9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33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D59B6-E23C-4E1E-99F1-F2ED9F8D57C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8FCD9B-7151-447A-9E27-48FE759978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Новый год!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ионер\Desktop\Печать2\P1020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000496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81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168" y="908720"/>
            <a:ext cx="7851648" cy="1828800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rgbClr val="FFC000"/>
                </a:solidFill>
              </a:rPr>
              <a:t>Дизайнерское бюро </a:t>
            </a:r>
            <a:r>
              <a:rPr lang="ru-RU" sz="8000" dirty="0" smtClean="0">
                <a:solidFill>
                  <a:srgbClr val="FFC000"/>
                </a:solidFill>
              </a:rPr>
              <a:t/>
            </a:r>
            <a:br>
              <a:rPr lang="ru-RU" sz="8000" dirty="0" smtClean="0">
                <a:solidFill>
                  <a:srgbClr val="FFC000"/>
                </a:solidFill>
              </a:rPr>
            </a:br>
            <a:r>
              <a:rPr lang="ru-RU" sz="8000" dirty="0" smtClean="0">
                <a:solidFill>
                  <a:srgbClr val="FFC000"/>
                </a:solidFill>
              </a:rPr>
              <a:t>«Эко – дом»</a:t>
            </a:r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TravelMate8573T\Desktop\эко\0_72ae9_954dded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24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/>
              <a:t>О</a:t>
            </a:r>
            <a:r>
              <a:rPr lang="ru-RU" dirty="0" err="1" smtClean="0"/>
              <a:t>йкос</a:t>
            </a:r>
            <a:r>
              <a:rPr lang="ru-RU" dirty="0"/>
              <a:t>» </a:t>
            </a:r>
            <a:r>
              <a:rPr lang="ru-RU" dirty="0" smtClean="0"/>
              <a:t>(греч.) -  </a:t>
            </a:r>
            <a:r>
              <a:rPr lang="ru-RU" dirty="0"/>
              <a:t>дом, жилище, обиталище. </a:t>
            </a:r>
            <a:endParaRPr lang="ru-RU" dirty="0" smtClean="0"/>
          </a:p>
          <a:p>
            <a:r>
              <a:rPr lang="ru-RU" dirty="0" smtClean="0"/>
              <a:t>«Экология</a:t>
            </a:r>
            <a:r>
              <a:rPr lang="ru-RU" dirty="0"/>
              <a:t>» - наука об окружающей среде как общем «доме» для всего человечества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Эко – интерьер - ???</a:t>
            </a:r>
            <a:endParaRPr lang="ru-RU" dirty="0"/>
          </a:p>
        </p:txBody>
      </p:sp>
      <p:pic>
        <p:nvPicPr>
          <p:cNvPr id="1026" name="Picture 2" descr="C:\Users\TravelMate8573T\Desktop\презентация\3135114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379378" cy="179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elMate8573T\Desktop\эко\wood-beam-creative-decor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avelMate8573T\Desktop\эко\eco-styl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616" y="3983228"/>
            <a:ext cx="1647855" cy="14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avelMate8573T\Desktop\эко\eko-st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918" y="2996952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6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Древний </a:t>
            </a:r>
            <a:r>
              <a:rPr lang="ru-RU" dirty="0" smtClean="0"/>
              <a:t>Египет</a:t>
            </a:r>
            <a:br>
              <a:rPr lang="ru-RU" dirty="0" smtClean="0"/>
            </a:br>
            <a:r>
              <a:rPr lang="ru-RU" dirty="0" smtClean="0"/>
              <a:t> (</a:t>
            </a:r>
            <a:r>
              <a:rPr lang="ru-RU" sz="3600" dirty="0" smtClean="0"/>
              <a:t>сер</a:t>
            </a:r>
            <a:r>
              <a:rPr lang="ru-RU" sz="3600" dirty="0" smtClean="0"/>
              <a:t>. 4-го тыс. до н. э. — IV-VII вв. н. э</a:t>
            </a:r>
            <a:r>
              <a:rPr lang="ru-RU" sz="3600" dirty="0" smtClean="0"/>
              <a:t>.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Новый год </a:t>
            </a:r>
            <a:r>
              <a:rPr lang="ru-RU" dirty="0" smtClean="0"/>
              <a:t>праздновали </a:t>
            </a:r>
            <a:r>
              <a:rPr lang="ru-RU" dirty="0"/>
              <a:t>во время разлива реки Нил </a:t>
            </a:r>
            <a:r>
              <a:rPr lang="ru-RU" dirty="0" smtClean="0"/>
              <a:t>- примерно  </a:t>
            </a:r>
            <a:r>
              <a:rPr lang="ru-RU" dirty="0"/>
              <a:t>в конце </a:t>
            </a:r>
            <a:r>
              <a:rPr lang="ru-RU" dirty="0" smtClean="0"/>
              <a:t>сентября.</a:t>
            </a:r>
            <a:endParaRPr lang="ru-RU" dirty="0"/>
          </a:p>
        </p:txBody>
      </p:sp>
      <p:pic>
        <p:nvPicPr>
          <p:cNvPr id="2050" name="Picture 2" descr="C:\Users\TravelMate8573T\Desktop\презентация\1203149731_az_semia_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6541"/>
            <a:ext cx="6381610" cy="34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dirty="0" smtClean="0"/>
              <a:t>Древний </a:t>
            </a:r>
            <a:r>
              <a:rPr lang="ru-RU" dirty="0" smtClean="0"/>
              <a:t>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Дарили  </a:t>
            </a:r>
            <a:r>
              <a:rPr lang="ru-RU" dirty="0"/>
              <a:t>новогодние подарки и </a:t>
            </a:r>
            <a:r>
              <a:rPr lang="ru-RU" dirty="0" smtClean="0"/>
              <a:t>веселились </a:t>
            </a:r>
            <a:r>
              <a:rPr lang="ru-RU" dirty="0"/>
              <a:t>всю новогоднюю ночь напролёт, желая друг другу счастья, удачи, благополучия.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TravelMate8573T\Desktop\презентация\photo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714752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ионер\Desktop\81295518_2888689_ChristmasGifts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308450"/>
            <a:ext cx="2214546" cy="2906632"/>
          </a:xfrm>
          <a:prstGeom prst="rect">
            <a:avLst/>
          </a:prstGeom>
          <a:noFill/>
        </p:spPr>
      </p:pic>
      <p:pic>
        <p:nvPicPr>
          <p:cNvPr id="2051" name="Picture 3" descr="C:\Users\Пионер\Desktop\MerryChristma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62" y="3500438"/>
            <a:ext cx="240616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3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TravelMate8573T\Desktop\презентация\0017-017-Reforma-JUlija-TSezarja-JUlianskij-k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8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ru-RU" dirty="0"/>
              <a:t>Древний Рим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ЯНВАРЯ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лик Януса </a:t>
            </a:r>
            <a:r>
              <a:rPr lang="ru-RU" dirty="0" smtClean="0"/>
              <a:t>обращен </a:t>
            </a:r>
            <a:r>
              <a:rPr lang="ru-RU" dirty="0"/>
              <a:t>назад к прошлому году, другой – вперед к новому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время праздника люди украшали дома и дарили друг другу подарки и монеты с изображением двуликого </a:t>
            </a:r>
            <a:r>
              <a:rPr lang="ru-RU" dirty="0" smtClean="0"/>
              <a:t>Януса.</a:t>
            </a:r>
            <a:endParaRPr lang="ru-RU" dirty="0"/>
          </a:p>
        </p:txBody>
      </p:sp>
      <p:pic>
        <p:nvPicPr>
          <p:cNvPr id="5122" name="Picture 2" descr="C:\Users\TravelMate8573T\Desktop\презентация\1304571442_1235895242_dvulikij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Древняя Русь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есна– начало </a:t>
            </a:r>
            <a:r>
              <a:rPr lang="ru-RU" dirty="0"/>
              <a:t>возрождения природы и </a:t>
            </a:r>
            <a:r>
              <a:rPr lang="ru-RU" dirty="0" smtClean="0"/>
              <a:t>ожидание </a:t>
            </a:r>
            <a:r>
              <a:rPr lang="ru-RU" dirty="0"/>
              <a:t>нового </a:t>
            </a:r>
            <a:r>
              <a:rPr lang="ru-RU" dirty="0" smtClean="0"/>
              <a:t>урожая</a:t>
            </a:r>
            <a:r>
              <a:rPr lang="ru-RU" dirty="0"/>
              <a:t> </a:t>
            </a:r>
            <a:r>
              <a:rPr lang="ru-RU" dirty="0" smtClean="0"/>
              <a:t>                Новый год – 1 марта.</a:t>
            </a:r>
          </a:p>
          <a:p>
            <a:r>
              <a:rPr lang="ru-RU" dirty="0"/>
              <a:t>1699 </a:t>
            </a:r>
            <a:r>
              <a:rPr lang="ru-RU" dirty="0" smtClean="0"/>
              <a:t>год -  </a:t>
            </a:r>
            <a:r>
              <a:rPr lang="ru-RU" dirty="0"/>
              <a:t>Пётр </a:t>
            </a:r>
            <a:r>
              <a:rPr lang="ru-RU" dirty="0" smtClean="0"/>
              <a:t>I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203848" y="2368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TravelMate8573T\Desktop\презентация\1988_CPA_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7777" y="2852936"/>
            <a:ext cx="3457159" cy="34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9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ravelMate8573T\Desktop\презентация\3772d93c99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7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ravelMate8573T\Desktop\презентация\prazdnik_el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43484" y="1714488"/>
            <a:ext cx="3214710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К концу XIX века ёлки стали главным украшением и городских и деревенских домов. 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9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традиции новогоднего празднования</a:t>
            </a:r>
            <a:endParaRPr lang="ru-RU" dirty="0"/>
          </a:p>
        </p:txBody>
      </p:sp>
      <p:pic>
        <p:nvPicPr>
          <p:cNvPr id="9218" name="Picture 2" descr="C:\Users\TravelMate8573T\Desktop\презентация\kuran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480720" cy="44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154</Words>
  <Application>Microsoft Office PowerPoint</Application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Новый год!</vt:lpstr>
      <vt:lpstr>Древний Египет  (сер. 4-го тыс. до н. э. — IV-VII вв. н. э.)</vt:lpstr>
      <vt:lpstr>Древний Рим</vt:lpstr>
      <vt:lpstr>Слайд 4</vt:lpstr>
      <vt:lpstr>Древний Рим  1 ЯНВАРЯ</vt:lpstr>
      <vt:lpstr>Древняя Русь</vt:lpstr>
      <vt:lpstr>Слайд 7</vt:lpstr>
      <vt:lpstr>Слайд 8</vt:lpstr>
      <vt:lpstr>Современные традиции новогоднего празднования</vt:lpstr>
      <vt:lpstr>Дизайнерское бюро  «Эко – дом»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Леонидовна</dc:creator>
  <cp:lastModifiedBy>Пионер</cp:lastModifiedBy>
  <cp:revision>13</cp:revision>
  <dcterms:created xsi:type="dcterms:W3CDTF">2012-12-13T10:46:44Z</dcterms:created>
  <dcterms:modified xsi:type="dcterms:W3CDTF">2012-12-13T19:29:08Z</dcterms:modified>
</cp:coreProperties>
</file>