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219" autoAdjust="0"/>
  </p:normalViewPr>
  <p:slideViewPr>
    <p:cSldViewPr>
      <p:cViewPr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358246" cy="135732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Медянская средняя школа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Пильнинского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района Нижегородской области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00240"/>
            <a:ext cx="8039128" cy="164307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</a:p>
          <a:p>
            <a:pPr algn="ctr"/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раздела образовательной программы по ОБЖ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«Основы обороны государства» в 10 классе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9" y="450057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Автор разработки: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Тарлыков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А.Н.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Преподаватель – организатор ОБЖ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6072206"/>
            <a:ext cx="225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Медяна, 2013г.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68" y="3619477"/>
            <a:ext cx="2214596" cy="2952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7"/>
            <a:ext cx="6357982" cy="428627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организации работы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143932" cy="507209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Самостоятельная, фронтальная, индивидуальная, работа в парах, группах, по вариантам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Методы </a:t>
            </a:r>
            <a:r>
              <a:rPr lang="ru-RU" sz="3600" b="1" dirty="0" smtClean="0">
                <a:solidFill>
                  <a:srgbClr val="C00000"/>
                </a:solidFill>
              </a:rPr>
              <a:t>обучения:</a:t>
            </a:r>
          </a:p>
          <a:p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Словесный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(рассказ, беседа, объяснение, устный опрос, сообщения по определенной теме );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Наглядный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(работа с учебником, демонстрации таблиц и плакатов, презентации);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Практический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(записи в тетрадях, решение ситуационных задач, отработка практических навыков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7893980" cy="7619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Система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286808" cy="507209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Познавательная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При изучении раздела учащиеся продолжают развивать своё мышление , овладевают понятиями, учатся делать выводы, высказывать суждения, используя следующие операции мышления: анализ, синтез, обобщение, установление причинно-следственных связей.</a:t>
            </a:r>
          </a:p>
          <a:p>
            <a:pPr algn="l"/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l"/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Преобразующая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Используемые вопросы и ситуационные задачи позволяют применить учащимся знания в области защиты Отечества, используя алгоритм действий или найти свой способ решения проблемы, действуя в изменённой ситуации.</a:t>
            </a:r>
          </a:p>
          <a:p>
            <a:pPr algn="l"/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l"/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Общенаучная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Формы учебной деятельности необходимо отбирать с учётом способностей учащихся. При этом развивается культура навыков общения «учитель-ученик», «ученик-ученик»: диалог, дискуссия, умение слушать, задавать вопросы, умение представить и отстаивать свою точку зрения.</a:t>
            </a:r>
          </a:p>
          <a:p>
            <a:pPr algn="l"/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l"/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Саморегулирующая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Учащиеся самостоятельно ставят перед собой цели, каждый решает для себя, насколько им усвоен материал, и как ему удалось: «решил сам», «догадался», «помог товарищ или учитель».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7322476" cy="111917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Контроль и коррекция знаний: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214422"/>
            <a:ext cx="7500990" cy="492922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Виды: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Предварительная проверка;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Текущая проверка;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Контрольная проверка.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Формы: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Вопросы для текущего контроля;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Тестирование текущее и итоговое;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Фронтальный, взаимоконтроль, самоконтроль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28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Учебно-тематическое планирование по 3 разделу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«Основы обороны государства»: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214421"/>
          <a:ext cx="8572560" cy="514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5"/>
                <a:gridCol w="857256"/>
                <a:gridCol w="6858049"/>
              </a:tblGrid>
              <a:tr h="4045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урока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71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создания Вооружённых Сил Российской Федерации.      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Организационная структура Вооружённых Сил.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65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Функции и основные задачи современных Вооружённых Сил России, их роль и место в системе обеспечения национальной безопасности страны.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5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Другие войска, их состав и предназначение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1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Патриотизм и верность воинскому долгу – качества защитника Отечества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5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Памяти поколений – дни воинской славы.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63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Дружба и войсковое товарищество – основа боевой готовности частей и подразделений 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58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Боевое знамя воинской части – символ воинской чести, доблести и славы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51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Ордена – почётные награды за воинские отличия и заслуги в бою и военной службе.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5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Ритуалы Вооружённых Сил Российской Федерации.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500174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УРОКА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2786058"/>
            <a:ext cx="72152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«Памяти поколений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дни воинской славы России».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00042"/>
            <a:ext cx="87868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«Идите и скажите всем в чужих краях, что Русь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жива. Пусть без страха жалуют к нам в гости.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кто с мечом к нам войдет – от меча и погибнет.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том стояла и стоять будет  земля русская».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А.Невский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9" y="2786058"/>
            <a:ext cx="9286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108294" cy="7619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Краткие сведения о себе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7858180" cy="46434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Образование:  высшее- военное, Горьковское Высшее Военное строительное командное училище;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Место работы: МОУ Медянская СОШ;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Преподаваемый предмет: ОБЖ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Общий стаж : 15 лет, в должности преподавателя –организатора  13 лет.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Категория: первая.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Курсы: -Курсы НИРО «Теория и методика преподавания ОБЖ в школе» (144 часа), 2007 г.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-Курсы НИРО «Теория и методика преподавания ОБЖ в условиях реализации ФГОС»- первая сессия в объеме 72 часов, 2013г.</a:t>
            </a:r>
          </a:p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394046" cy="976297"/>
          </a:xfrm>
        </p:spPr>
        <p:txBody>
          <a:bodyPr/>
          <a:lstStyle/>
          <a:p>
            <a:pPr algn="ctr"/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501122" cy="2786074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реализации программы по ОБЖ предусматривается,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 час в неделю, 34 часа в год.</a:t>
            </a:r>
          </a:p>
          <a:p>
            <a:pPr lvl="0" algn="l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Учебно-методическое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6-конечная звезда 4"/>
          <p:cNvSpPr/>
          <p:nvPr/>
        </p:nvSpPr>
        <p:spPr>
          <a:xfrm>
            <a:off x="214282" y="3214686"/>
            <a:ext cx="4143404" cy="3357586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0" indent="-914400" algn="ctr">
              <a:spcBef>
                <a:spcPct val="0"/>
              </a:spcBef>
              <a:defRPr/>
            </a:pPr>
            <a:r>
              <a:rPr lang="ru-RU" dirty="0" smtClean="0">
                <a:solidFill>
                  <a:srgbClr val="FFFF00"/>
                </a:solidFill>
              </a:rPr>
              <a:t>Программа по ОБЖ</a:t>
            </a:r>
          </a:p>
          <a:p>
            <a:pPr marL="914400" lvl="0" indent="-914400" algn="ctr">
              <a:spcBef>
                <a:spcPct val="0"/>
              </a:spcBef>
              <a:defRPr/>
            </a:pPr>
            <a:r>
              <a:rPr lang="ru-RU" dirty="0" smtClean="0">
                <a:solidFill>
                  <a:srgbClr val="FFFF00"/>
                </a:solidFill>
              </a:rPr>
              <a:t>Авторы:</a:t>
            </a:r>
          </a:p>
          <a:p>
            <a:pPr marL="914400" lvl="0" indent="-914400">
              <a:spcBef>
                <a:spcPct val="0"/>
              </a:spcBef>
              <a:defRPr/>
            </a:pPr>
            <a:r>
              <a:rPr lang="ru-RU" dirty="0" smtClean="0">
                <a:solidFill>
                  <a:srgbClr val="FFFF00"/>
                </a:solidFill>
              </a:rPr>
              <a:t>А.Т. Смирнов /Б.О.Хренников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4929190" y="3214686"/>
            <a:ext cx="3929090" cy="3357586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0" indent="-914400" algn="ctr">
              <a:spcBef>
                <a:spcPct val="0"/>
              </a:spcBef>
              <a:defRPr/>
            </a:pPr>
            <a:r>
              <a:rPr lang="ru-RU" dirty="0" smtClean="0">
                <a:solidFill>
                  <a:srgbClr val="FFFF00"/>
                </a:solidFill>
              </a:rPr>
              <a:t>Учебник </a:t>
            </a:r>
          </a:p>
          <a:p>
            <a:pPr marL="914400" lvl="0" indent="-914400" algn="ctr">
              <a:spcBef>
                <a:spcPct val="0"/>
              </a:spcBef>
              <a:defRPr/>
            </a:pPr>
            <a:r>
              <a:rPr lang="ru-RU" dirty="0" smtClean="0">
                <a:solidFill>
                  <a:srgbClr val="FFFF00"/>
                </a:solidFill>
              </a:rPr>
              <a:t>«Основы безопасности</a:t>
            </a:r>
          </a:p>
          <a:p>
            <a:pPr marL="914400" lvl="0" indent="-914400" algn="ctr">
              <a:spcBef>
                <a:spcPct val="0"/>
              </a:spcBef>
              <a:defRPr/>
            </a:pPr>
            <a:r>
              <a:rPr lang="ru-RU" dirty="0" smtClean="0">
                <a:solidFill>
                  <a:srgbClr val="FFFF00"/>
                </a:solidFill>
              </a:rPr>
              <a:t>жизнедеятельности»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15304" cy="4214842"/>
          </a:xfrm>
        </p:spPr>
        <p:txBody>
          <a:bodyPr>
            <a:no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Патриотизм – это чувство любви к своему народу, гордость за его успехи и победы и горечь за неудачи и поражения.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572428" cy="100013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Цели и задачи раздела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408114" cy="335757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u="sng" dirty="0" smtClean="0"/>
              <a:t>Цель:</a:t>
            </a:r>
            <a:endParaRPr lang="ru-RU" dirty="0" smtClean="0"/>
          </a:p>
          <a:p>
            <a:pPr algn="l"/>
            <a:r>
              <a:rPr lang="ru-RU" dirty="0" smtClean="0"/>
              <a:t> --- Формирование личности, беззаветно преданной своему Отечеству. На основании высоких морально – нравственных качеств, способной встать на защиту своей Родины. Личности, для которой патриотизм олицетворяет любовь к своей Родине, неразрывность с её историей, культурой, достижениями, проблемами.</a:t>
            </a:r>
          </a:p>
          <a:p>
            <a:pPr algn="l"/>
            <a:r>
              <a:rPr lang="ru-RU" dirty="0" smtClean="0"/>
              <a:t>--- Описать современные методы, приёмы, подходы, используемые в учебно-воспитательной работе по формированию патриотического сознания школьников через урочную деятельность преподавателя-организатора ОБЖ.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81000"/>
            <a:ext cx="8501122" cy="6262710"/>
          </a:xfrm>
        </p:spPr>
        <p:txBody>
          <a:bodyPr>
            <a:noAutofit/>
          </a:bodyPr>
          <a:lstStyle/>
          <a:p>
            <a:pPr algn="l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Выявление и закрепление знаний по ранее изученным в разделе темам;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Расширение известных знаний по основам воинской службы;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---Формирование будущего воина – защитника;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Обоснование задач и принципов патриотического воспитания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Развитие и совершенствование умений и навыков учебной деятельности, в том числе самостоятельной;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Развитие умений устанавливать причинно-следственные связи между событиями и явлениями;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Развитие познавательного интереса к изучению тем раздела и составлению презентации к ним;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Развитие умения анализировать, планировать личное поведение с учётом реальной ситуации и личных возможностей;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Моторики пальцев рук;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Развитие внимательности, наблюдательности, волевых качеств личности.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Воспитание положительного интереса к изучаемому предмету;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Воспитание стремления быть гражданином своей Родины;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Воспитание уважительного отношения к старшему поколению – защитникам Родины;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Воспитание нравственных качеств личности;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Воспитание уважительного отношения к жизни человека;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Формирование умений и навыков самоконтроля;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--- Воспитание коммуникабельности и социальной активности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142984"/>
            <a:ext cx="8286808" cy="521497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	Старший </a:t>
            </a:r>
            <a:r>
              <a:rPr lang="ru-RU" sz="1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подростковый возраст. Ребята хотят уже казаться взрослыми, хотя в них ещё переплетаются черты детства и черты </a:t>
            </a:r>
            <a:r>
              <a:rPr lang="ru-RU" sz="1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юношества. </a:t>
            </a:r>
            <a:r>
              <a:rPr lang="ru-RU" sz="1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 восприятии предмета у подростка большую роль играет первое впечатление. Восприятие его более содержательно, последовательно, планомерно. Мышление в значительной мере носит конкретно-образный характер. Подростки начинают понимать сущность изучаемого предмета и явления, причинно-следственные связи. С возрастом всё большее значение приобретает практическая деятельность. Поэтому программа предполагает  выполнение наблюдений, умозаключений, </a:t>
            </a:r>
            <a:r>
              <a:rPr lang="ru-RU" sz="1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выводов. </a:t>
            </a:r>
            <a:r>
              <a:rPr lang="ru-RU" sz="1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Актуальными для изучения становятся вопросы, связанные с местом ученика в этом мире, его роль в развитии своей Родины, её защиты и патриотизма.</a:t>
            </a:r>
            <a:br>
              <a:rPr lang="ru-RU" sz="1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В последнее время слово «патриотизм» вновь обретает своё высокое значение. Сложившаяся в стране сложная ситуация вызвала озабоченность работников образования и культуры, учёных, государственных, общественных и религиозных деятелей. По их мнению, патриотическое воспитание является важным средством формирования гражданского общества, укрепления единства и целостности Российской Федерации. </a:t>
            </a:r>
            <a:endParaRPr lang="ru-RU" sz="18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785794"/>
            <a:ext cx="740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педагогическое обоснование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036856" cy="976297"/>
          </a:xfrm>
        </p:spPr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Ожидаемые результаты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336676" cy="464347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5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Обучающиеся будут </a:t>
            </a:r>
            <a:r>
              <a:rPr lang="ru-RU" sz="1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знать:</a:t>
            </a:r>
            <a:endParaRPr lang="ru-RU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 Как и где найти нужную информацию по нужной тематике, как с ней работать, как   систематизировать полученные знания;</a:t>
            </a:r>
          </a:p>
          <a:p>
            <a:pPr algn="l"/>
            <a:r>
              <a:rPr lang="ru-RU" sz="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 Историю создания Вооружённых Сил Российской Федерации;</a:t>
            </a:r>
          </a:p>
          <a:p>
            <a:pPr algn="l"/>
            <a:r>
              <a:rPr lang="ru-RU" sz="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 Организационную структуру Вооружённых Сил;</a:t>
            </a:r>
          </a:p>
          <a:p>
            <a:pPr algn="l"/>
            <a:r>
              <a:rPr lang="ru-RU" sz="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 Функции и основные задачи Вооружённых Сил, их роль и место в системе обеспечения национальной безопасности страны;</a:t>
            </a:r>
          </a:p>
          <a:p>
            <a:pPr algn="l"/>
            <a:r>
              <a:rPr lang="ru-RU" sz="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 Боевые традиции Вооружённых Сил России;</a:t>
            </a:r>
          </a:p>
          <a:p>
            <a:pPr algn="l"/>
            <a:r>
              <a:rPr lang="ru-RU" sz="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 Ритуалы Вооружённых Сил Российской Федерации;</a:t>
            </a:r>
          </a:p>
          <a:p>
            <a:pPr algn="l"/>
            <a:r>
              <a:rPr lang="ru-RU" sz="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 Повышение уровня развития ребёнка, его учебной мотивации и активной жизненной позиции;</a:t>
            </a:r>
          </a:p>
          <a:p>
            <a:pPr algn="l"/>
            <a:r>
              <a:rPr lang="ru-RU" sz="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 Обеспечение условий для самовыражения и развития творческого потенциала каждого ученика, повышение его общественного и личного статуса;</a:t>
            </a:r>
          </a:p>
          <a:p>
            <a:pPr algn="l"/>
            <a:r>
              <a:rPr lang="ru-RU" sz="1400" b="1" u="sng" dirty="0" smtClean="0">
                <a:solidFill>
                  <a:srgbClr val="FFFF00"/>
                </a:solidFill>
              </a:rPr>
              <a:t>Обучающиеся будут </a:t>
            </a:r>
            <a:r>
              <a:rPr lang="ru-RU" sz="1400" b="1" u="sng" dirty="0" smtClean="0">
                <a:solidFill>
                  <a:srgbClr val="FF0000"/>
                </a:solidFill>
              </a:rPr>
              <a:t>уметь: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l"/>
            <a:r>
              <a:rPr lang="ru-RU" sz="1400" dirty="0" smtClean="0">
                <a:solidFill>
                  <a:srgbClr val="FFFF00"/>
                </a:solidFill>
              </a:rPr>
              <a:t>--- Устанавливать причинно-следственные связи между событиями и явлениями;</a:t>
            </a:r>
          </a:p>
          <a:p>
            <a:pPr algn="l"/>
            <a:r>
              <a:rPr lang="ru-RU" sz="1400" dirty="0" smtClean="0">
                <a:solidFill>
                  <a:srgbClr val="FFFF00"/>
                </a:solidFill>
              </a:rPr>
              <a:t>--- Находить, обрабатывать и систематизировать информацию;</a:t>
            </a:r>
          </a:p>
          <a:p>
            <a:pPr algn="l"/>
            <a:r>
              <a:rPr lang="ru-RU" sz="1400" dirty="0" smtClean="0">
                <a:solidFill>
                  <a:srgbClr val="FFFF00"/>
                </a:solidFill>
              </a:rPr>
              <a:t>--- Создавать мультимедиа презентацию своей работы;</a:t>
            </a:r>
          </a:p>
          <a:p>
            <a:pPr algn="l"/>
            <a:r>
              <a:rPr lang="ru-RU" sz="1400" dirty="0" smtClean="0">
                <a:solidFill>
                  <a:srgbClr val="FFFF00"/>
                </a:solidFill>
              </a:rPr>
              <a:t>--- Оценивать сложившуюся ситуацию в стране и мире с точки зрения воина-патриота;</a:t>
            </a:r>
          </a:p>
          <a:p>
            <a:pPr algn="l"/>
            <a:r>
              <a:rPr lang="ru-RU" sz="1400" dirty="0" smtClean="0">
                <a:solidFill>
                  <a:srgbClr val="FFFF00"/>
                </a:solidFill>
              </a:rPr>
              <a:t>--- Активно действовать в соответствии с условиями сложившейся ситуации, личными возможностями и морально-духовными принципами, прогнозировать последствия;</a:t>
            </a:r>
          </a:p>
          <a:p>
            <a:pPr algn="l"/>
            <a:r>
              <a:rPr lang="ru-RU" sz="1400" dirty="0" smtClean="0">
                <a:solidFill>
                  <a:srgbClr val="FFFF00"/>
                </a:solidFill>
              </a:rPr>
              <a:t>--- Анализировать, планировать личное поведение;</a:t>
            </a:r>
          </a:p>
          <a:p>
            <a:pPr algn="l"/>
            <a:r>
              <a:rPr lang="ru-RU" sz="1400" dirty="0" smtClean="0">
                <a:solidFill>
                  <a:srgbClr val="FFFF00"/>
                </a:solidFill>
              </a:rPr>
              <a:t>--- Ориентироваться в международной обстановке и ставить перед собой цели.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322608" cy="1547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Обоснование используемых в образовательном процессе по разделу программы образовательных технологий: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358246" cy="4929222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Традиционная классно-урочная (объяснительно-иллюстративная) 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algn="l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Личностно-ориентированные технологии:</a:t>
            </a: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Технология полного усвоения знаний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Дж.Кэролл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Б.Блум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М.В.Кларин и др.);</a:t>
            </a:r>
          </a:p>
          <a:p>
            <a:pPr lvl="0" algn="l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разноуровневого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обучения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(по К.К.Платонову);</a:t>
            </a:r>
          </a:p>
          <a:p>
            <a:pPr algn="l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Технология коллективного </a:t>
            </a:r>
            <a:r>
              <a:rPr lang="ru-RU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взаимообучения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А.Г.Равин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др.). </a:t>
            </a: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Технология коллективного </a:t>
            </a:r>
            <a:r>
              <a:rPr lang="ru-RU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взаимообучения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выступает как вид парной работы учащихся, когда ученик становится то «учителем», то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обучающимся</a:t>
            </a:r>
          </a:p>
          <a:p>
            <a:pPr algn="l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Тестовая технология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находит широкое применение при контроле знаний, умений и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навыков</a:t>
            </a:r>
          </a:p>
          <a:p>
            <a:pPr algn="l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Технология сотрудничества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(Н.К.Крупская, В.А.Сухомлинский, А.С.Макаренко) основана на особом доверии учителя и учеников друг к другу.</a:t>
            </a:r>
          </a:p>
          <a:p>
            <a:pPr algn="l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Имитационная технология обучения (обучающие игры)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подразумевает создание обучающих проблемных ситуаций, непосредственное эмоциональное «вживание» в обстановку.</a:t>
            </a:r>
          </a:p>
          <a:p>
            <a:pPr algn="l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Информационно-коммуникационные технологии (ИКТ)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обучение базируется на программных продуктах самого широкого назначения: текстовые и графические редакторы, средства для работы с таблицами и подготовки компьютерных презентаций, электронные издания.</a:t>
            </a:r>
          </a:p>
          <a:p>
            <a:pPr algn="l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образовательные технологии (</a:t>
            </a:r>
            <a:r>
              <a:rPr lang="ru-RU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нормированность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домашнего задания, эмоциональные разрядки на уроке, вариативность заданий и возможность осуществить  их выбор и т.д.)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представляет собой функциональную систему организационных способов управления учебно-познавательной и практической деятельностью учащихся, научно и инструментально обеспечивающую сохранение и укрепление их здоровья. </a:t>
            </a: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123</TotalTime>
  <Words>969</Words>
  <PresentationFormat>Экран (4:3)</PresentationFormat>
  <Paragraphs>139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Муниципальное общеобразовательное учреждение Медянская средняя школа Пильнинского района Нижегородской области</vt:lpstr>
      <vt:lpstr>Краткие сведения о себе</vt:lpstr>
      <vt:lpstr>Пояснительная записка</vt:lpstr>
      <vt:lpstr>          Патриотизм – это чувство любви к своему народу, гордость за его успехи и победы и горечь за неудачи и поражения. </vt:lpstr>
      <vt:lpstr>Цели и задачи раздела </vt:lpstr>
      <vt:lpstr>Задачи: Образовательные: --- Выявление и закрепление знаний по ранее изученным в разделе темам; --- Расширение известных знаний по основам воинской службы; ---Формирование будущего воина – защитника; --- Обоснование задач и принципов патриотического воспитания;   Развивающие: --- Развитие и совершенствование умений и навыков учебной деятельности, в том числе самостоятельной; --- Развитие умений устанавливать причинно-следственные связи между событиями и явлениями; --- Развитие познавательного интереса к изучению тем раздела и составлению презентации к ним; --- Развитие умения анализировать, планировать личное поведение с учётом реальной ситуации и личных возможностей; --- Моторики пальцев рук; --- Развитие внимательности, наблюдательности, волевых качеств личности.   Воспитательные: --- Воспитание положительного интереса к изучаемому предмету; --- Воспитание стремления быть гражданином своей Родины; --- Воспитание уважительного отношения к старшему поколению – защитникам Родины; --- Воспитание нравственных качеств личности; --- Воспитание уважительного отношения к жизни человека; --- Формирование умений и навыков самоконтроля; --- Воспитание коммуникабельности и социальной активности.  </vt:lpstr>
      <vt:lpstr> Старший подростковый возраст. Ребята хотят уже казаться взрослыми, хотя в них ещё переплетаются черты детства и черты юношества. В восприятии предмета у подростка большую роль играет первое впечатление. Восприятие его более содержательно, последовательно, планомерно. Мышление в значительной мере носит конкретно-образный характер. Подростки начинают понимать сущность изучаемого предмета и явления, причинно-следственные связи. С возрастом всё большее значение приобретает практическая деятельность. Поэтому программа предполагает  выполнение наблюдений, умозаключений, выводов. Актуальными для изучения становятся вопросы, связанные с местом ученика в этом мире, его роль в развитии своей Родины, её защиты и патриотизма.    В последнее время слово «патриотизм» вновь обретает своё высокое значение. Сложившаяся в стране сложная ситуация вызвала озабоченность работников образования и культуры, учёных, государственных, общественных и религиозных деятелей. По их мнению, патриотическое воспитание является важным средством формирования гражданского общества, укрепления единства и целостности Российской Федерации. </vt:lpstr>
      <vt:lpstr>    Ожидаемые результаты</vt:lpstr>
      <vt:lpstr>Обоснование используемых в образовательном процессе по разделу программы образовательных технологий: </vt:lpstr>
      <vt:lpstr>   Формы организации работы</vt:lpstr>
      <vt:lpstr>Система деятельности</vt:lpstr>
      <vt:lpstr>Контроль и коррекция знаний: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Медянская средняя школа Пильнинского района Нижегородской области</dc:title>
  <dc:creator>Александр</dc:creator>
  <cp:lastModifiedBy>Александр</cp:lastModifiedBy>
  <cp:revision>16</cp:revision>
  <dcterms:created xsi:type="dcterms:W3CDTF">2013-03-03T08:23:33Z</dcterms:created>
  <dcterms:modified xsi:type="dcterms:W3CDTF">2013-03-03T10:37:42Z</dcterms:modified>
</cp:coreProperties>
</file>