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825" r:id="rId2"/>
    <p:sldMasterId id="2147483837" r:id="rId3"/>
    <p:sldMasterId id="2147483849" r:id="rId4"/>
    <p:sldMasterId id="2147483861" r:id="rId5"/>
    <p:sldMasterId id="2147483873" r:id="rId6"/>
    <p:sldMasterId id="2147483885" r:id="rId7"/>
    <p:sldMasterId id="2147483897" r:id="rId8"/>
    <p:sldMasterId id="2147483910" r:id="rId9"/>
    <p:sldMasterId id="2147483922" r:id="rId10"/>
    <p:sldMasterId id="2147483935" r:id="rId11"/>
    <p:sldMasterId id="2147483947" r:id="rId12"/>
    <p:sldMasterId id="2147483960" r:id="rId13"/>
    <p:sldMasterId id="2147483972" r:id="rId14"/>
    <p:sldMasterId id="2147483985" r:id="rId15"/>
    <p:sldMasterId id="2147483993" r:id="rId16"/>
    <p:sldMasterId id="2147484005" r:id="rId17"/>
    <p:sldMasterId id="2147484017" r:id="rId18"/>
    <p:sldMasterId id="2147484029" r:id="rId19"/>
    <p:sldMasterId id="2147484041" r:id="rId20"/>
    <p:sldMasterId id="2147484053" r:id="rId21"/>
    <p:sldMasterId id="2147484065" r:id="rId22"/>
    <p:sldMasterId id="2147484078" r:id="rId23"/>
    <p:sldMasterId id="2147484090" r:id="rId24"/>
    <p:sldMasterId id="2147484103" r:id="rId25"/>
    <p:sldMasterId id="2147484115" r:id="rId26"/>
    <p:sldMasterId id="2147484128" r:id="rId27"/>
    <p:sldMasterId id="2147484140" r:id="rId28"/>
  </p:sldMasterIdLst>
  <p:sldIdLst>
    <p:sldId id="258" r:id="rId29"/>
    <p:sldId id="288" r:id="rId30"/>
    <p:sldId id="272" r:id="rId31"/>
    <p:sldId id="274" r:id="rId32"/>
    <p:sldId id="26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174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BAE6-16F6-4ECB-B728-C005E8C20816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1C69-26AF-442E-AC2E-0ABEDFAB2B5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DF61-B8C6-40FE-94C2-BA34ABF12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3640-2281-447E-9ABE-47884D11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F04C3-0DD1-44CD-98D8-B5237B87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BDBA-0807-4C5A-9955-4AA811E56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671C-5297-4A81-A9D0-DA037933C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69D5-FB80-4240-8FDB-23F18E0FE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1D055-BC6D-4124-AC36-A9C6A5671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8C98C-5F61-4C8D-9441-E44529375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D6430-1808-49E4-A8A0-56CBA7429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5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9211-21AD-4897-85A2-70FCAA547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71E1-8FBB-49B2-B028-89730F1D26A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EFB7-5344-4FDD-B4D9-ADFD9792E820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CAB8-7B31-4B9E-9D97-2C30EA43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2F88-8B1A-4E3D-8E09-CCAAF3C6A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4DFC-E17C-4DF1-8B66-19C91D582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E744-A897-461D-8113-6742E7924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C9A2-1861-4AEF-962E-651C5A6D7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2712-F60F-4895-B3B1-FA4203FF5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FBE8-8668-4891-B493-C1548730A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DAF9-EAC3-4EB3-8F15-A4367ECE6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E283-35C0-4306-B146-E20E1B8B9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F059-669B-4405-8CE0-DAD6665F5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A8D90-8413-4D83-915F-BD808039EF19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45FE-28D3-472E-83E1-6993AA761351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B09F-D7D4-4751-8C83-B764C029C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388C-E96C-4D95-ACBD-36CE8CB54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A68E-9354-4295-AECB-975392D11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9C32-AC83-452C-849A-2CAA4C4D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79EE2-4FE1-4B6A-A04E-2BB39A05B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75D0-DF08-4918-A298-13DA352B7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4F36-923D-4B61-8FE3-0945783F1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0FC3-D6C4-4C7B-B092-10F62F0A2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3F38-891A-4CB6-8B9E-B920D07C9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F1FB-7D8E-4DF4-9A4A-F453D8A4B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536F-49DA-46CC-A93E-58583FD90C0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3DF14-8115-48A8-A61D-307EAE6A0BA5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B3320-EF65-4CFA-88C2-C103D444F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D273-E24E-416D-BB8B-F4134D49B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95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07A9-7504-48EE-AF7A-26C71C0C0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0E043-4CBE-40ED-9D43-C5FC50F9D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C145-6AE4-4CF4-BE07-DB6F6CA78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4203-D65F-4113-99C1-67312739C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9649-D6A4-4814-A532-4A58F2DE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753D-34DD-417D-81F1-CAF9BBD29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F27A-8C27-4AF4-BB9B-60A3DB0BB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C7ED9-AA79-44C1-AE0B-B9AEB0A9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66FE-C7FD-4229-B56E-2006CA4CE6A0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7BE0-75B2-429D-8AD7-225343A478F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36C7-B280-4B1A-B172-62B970009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A009D-9E70-46C3-BFD7-DA5B9E35C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9733-2FB9-489A-AD79-B3E0DD0E0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8DB8-4A34-4B9E-B628-3AD6DB73D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17B5-6BFB-420B-AC16-32DF618A8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C3F-1EFD-45C9-B47D-F973B54E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6777-ADD8-493C-B7A8-0A5F5FAB9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7A69-989B-4CE5-8C05-38DF8A9A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3754-5A57-4E2D-96E5-30678FDE0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1766-1FF4-4D17-AA18-825573F3F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2D4C-45E0-448F-B1FD-306BC5203EB2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E7ED-15B7-4FE3-AB95-D5871A61E75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D92C-F14A-47B8-B630-E0408B90E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1E49-65A9-4EB9-B971-C51EA68BA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423C-19C5-476C-895B-DCABC882F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93E3-5C78-4A82-B323-463840D5E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4D9C-17A4-4A97-8C43-3AFB9EFF2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1C45-4B0A-4664-837D-EB2E3455D96A}" type="datetimeFigureOut">
              <a:rPr lang="ru-RU" smtClean="0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FB52-DE1D-4018-BDE2-F227047C6A4E}" type="slidenum">
              <a:rPr lang="tt-RU" smtClean="0"/>
              <a:pPr>
                <a:defRPr/>
              </a:pPr>
              <a:t>‹#›</a:t>
            </a:fld>
            <a:endParaRPr lang="tt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17F0-B184-4FC9-906A-24B785CF7159}" type="datetimeFigureOut">
              <a:rPr lang="ru-RU" smtClean="0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C6C0-8105-4BA9-8FD9-04400E4F99B8}" type="slidenum">
              <a:rPr lang="tt-RU" smtClean="0"/>
              <a:pPr>
                <a:defRPr/>
              </a:pPr>
              <a:t>‹#›</a:t>
            </a:fld>
            <a:endParaRPr lang="tt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C379-E6FB-4459-BE40-D3FC520F5C71}" type="datetimeFigureOut">
              <a:rPr lang="ru-RU" smtClean="0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AEC7-F532-40A7-A7BA-D39793B7239F}" type="slidenum">
              <a:rPr lang="tt-RU" smtClean="0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6938-65A1-4996-9ECD-CBA6A7F1E70C}" type="datetimeFigureOut">
              <a:rPr lang="ru-RU" smtClean="0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FC98-C96F-45AB-A278-964616CC533F}" type="slidenum">
              <a:rPr lang="tt-RU" smtClean="0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E028-992B-406F-BA69-4703E9EC010B}" type="datetimeFigureOut">
              <a:rPr lang="ru-RU" smtClean="0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6EAF-1DD8-48A6-8E1E-234DE17CFB5A}" type="slidenum">
              <a:rPr lang="tt-RU" smtClean="0"/>
              <a:pPr>
                <a:defRPr/>
              </a:pPr>
              <a:t>‹#›</a:t>
            </a:fld>
            <a:endParaRPr lang="tt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40638-5090-4074-8560-7F4CB28B4A6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A4CC-3547-47A4-BC7A-E3BAC284812A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3446-C46D-4097-85D6-BA72A1124C97}" type="datetimeFigureOut">
              <a:rPr lang="ru-RU" smtClean="0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07C7-6D1D-4BB8-A6D0-BBEFD15B67C1}" type="slidenum">
              <a:rPr lang="tt-RU" smtClean="0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7D707-AAED-4769-AFFB-7C8BE0378318}" type="datetimeFigureOut">
              <a:rPr lang="ru-RU" smtClean="0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t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6A01A-0AD4-4608-BD23-8579E6CB0310}" type="slidenum">
              <a:rPr lang="tt-RU" smtClean="0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60C4-2A19-405E-9045-88A7F605AB4E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D184-A2C1-4B88-BD21-AF87BE8F9209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9967-AF3A-4747-8B79-5DD816CCCA34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55A9-3C56-4141-AF80-89D5A5406E2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BAE6-16F6-4ECB-B728-C005E8C20816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1C69-26AF-442E-AC2E-0ABEDFAB2B5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71E1-8FBB-49B2-B028-89730F1D26A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EFB7-5344-4FDD-B4D9-ADFD9792E820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A8D90-8413-4D83-915F-BD808039EF19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45FE-28D3-472E-83E1-6993AA761351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536F-49DA-46CC-A93E-58583FD90C0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3DF14-8115-48A8-A61D-307EAE6A0BA5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66FE-C7FD-4229-B56E-2006CA4CE6A0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7BE0-75B2-429D-8AD7-225343A478F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2D4C-45E0-448F-B1FD-306BC5203EB2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E7ED-15B7-4FE3-AB95-D5871A61E75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59D7-3A22-4F7E-98B8-4E747B80397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99159-5C42-46E3-82B2-26768013E44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40638-5090-4074-8560-7F4CB28B4A6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A4CC-3547-47A4-BC7A-E3BAC284812A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59D7-3A22-4F7E-98B8-4E747B80397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99159-5C42-46E3-82B2-26768013E44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411A-5429-49F9-BF08-58C1F33727D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0759-E883-4E21-99BE-B80C1AE4AFF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051C45-4B0A-4664-837D-EB2E3455D96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75FB52-DE1D-4018-BDE2-F227047C6A4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5403-ABC5-4014-9156-C2D0022C752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1F43-D954-4CA2-9018-25BB36E359A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217F0-B184-4FC9-906A-24B785CF7159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C6C0-8105-4BA9-8FD9-04400E4F99B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018E-34AC-47BA-92D6-D8E0ED65264F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CE2D-BC09-4610-9592-9DC7182119F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35AE-2283-48E9-8EF7-DC972D72ADB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B9FE-E514-4AA3-B037-90887D1A6EB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7D707-AAED-4769-AFFB-7C8BE037831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A01A-0AD4-4608-BD23-8579E6CB0310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C379-E6FB-4459-BE40-D3FC520F5C7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AEC7-F532-40A7-A7BA-D39793B7239F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411A-5429-49F9-BF08-58C1F33727D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0759-E883-4E21-99BE-B80C1AE4AFF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6938-65A1-4996-9ECD-CBA6A7F1E70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DFC98-C96F-45AB-A278-964616CC533F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E028-992B-406F-BA69-4703E9EC010B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6EAF-1DD8-48A6-8E1E-234DE17CFB5A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69F3-05E0-4831-80C1-93173694770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6997-8DAF-40C1-A4AF-2070BF026A79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3446-C46D-4097-85D6-BA72A1124C97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07C7-6D1D-4BB8-A6D0-BBEFD15B67C1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00C0-95EA-4689-8108-201918C58D4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41A7-08C6-44CC-BFE1-4C417E23884A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117BB-4C11-4EC4-A2AD-FAE494839AA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25A0-4B2A-4645-A095-82E59D8A223C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11B1-1BE8-4DE2-B57B-4D45A03AEE85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4D5D-A631-4FF6-B30A-2368748530FD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B80C0-D9ED-40F2-AFC4-A62DB18D4A1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21CC-6C00-442E-8D65-C3E21D6B72A4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42C6-17EE-4AF4-8984-A32348496672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0BCB-B929-42DC-B009-B5B11EC39EE5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4E3F-4FB5-4A2B-8E16-A8C035F1889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3547B-4A50-4539-9467-4E3C6C269BE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051C45-4B0A-4664-837D-EB2E3455D96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75FB52-DE1D-4018-BDE2-F227047C6A4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CACC-16DE-48E3-B034-144C94E55A74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C6DD9-357E-4108-85FA-233BAA99AAF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D8AD-796C-4284-A3F1-22E22A378A92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5773-99E4-41A8-A4D1-27044893355D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D95F-F727-4B7E-A5D3-EFD2B4863E39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3A8B-55DD-43F4-8ED2-66E8BA3CDAB6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6CA2-A895-4756-9AB4-D5F61B707904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E43B-282A-4444-BB49-D1F71B1ADE15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DE69-BAE6-4D13-95FB-8D65CC963A4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0857-E092-4E00-9224-45122C5DA68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EB44-D05B-493D-A86E-1169B092AA5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406F-866C-498B-9B55-914CB7A9415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6FB8-F294-4EBA-8982-EA4C6F9CF10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E5784-D658-43DA-A3FF-F88530D87300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2165E-D075-4024-B5C5-831B55531047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7D16-8FB2-4BE2-8CF4-7FEE1B576EC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7AA8-8522-496D-9C5D-ADFA5F337BF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055A-B580-4F9A-BFB8-56584BB1E073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3E67-4411-4FD7-AD68-6C98EBBBB0A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9A0F-8A93-4400-81B9-7F10B522727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5403-ABC5-4014-9156-C2D0022C752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1F43-D954-4CA2-9018-25BB36E359A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44B4-FD22-443E-BEB3-CF4BF9D8CE14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4F5F-1F82-461C-A25B-68095D684D61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8362-9F16-4DFC-AB53-7C0698081BF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8CEB0-6787-45AF-BB51-B8CCF1D34A3C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F9C88-3306-4BD9-B170-731816BD8020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8269-AF52-4028-B720-DFD27A524D9B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FFDC-A5C5-4898-B3A1-24BBE467252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3276-B11E-46B8-99CA-ADE50D91CDC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68242-F3CF-4E06-A6DB-95D3FE2A6C65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B3C0-73EA-4092-B410-6DDAEA71926F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FFAB-1F09-42A3-B778-8E8C43E01FF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6AE3-06BD-43E3-98A6-B238F0835DE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562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10562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E6CD3-E960-43F3-B2DB-8145A86E7DBD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49B8393-A362-4384-B135-E99B46473719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0AD4-1D95-4AE2-8E63-D06AAE10DF3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366B-4784-460D-A348-C81C3AB76AFA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7C9B-8365-4E9A-9A40-218AA2564515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17CD-04EF-478C-9DFC-E44E86168BD5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BBF8-EA5C-429E-B14B-E5B9CD3DFBB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63EE-1379-4587-9EDA-B7648A3095B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217F0-B184-4FC9-906A-24B785CF7159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C6C0-8105-4BA9-8FD9-04400E4F99B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964C-9813-4731-8D3E-AF984464AD70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02A6-2DAC-4269-BE95-786B7F63AAF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6FDF-F584-49C5-B38D-EDCB2D6A3D0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59B58-64AD-447D-BA73-240CB98BF5E9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83C0-DE4D-4506-B41E-5605887F94C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793C-6B92-44BF-81AC-37C9FD27DEC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00B48-FD61-4D4B-9D5C-02CF52D3B5FF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16CA-0389-4CC8-B937-263F5C0D5BD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0A18-C105-43AC-94BF-38568086725B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2601-B6F8-47B4-B00E-43D39B4AC8F1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2093-6F4B-4D55-B63D-1AC24C85BC3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3627-F925-4F39-AA96-388162B7B7EC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1ACB-53FB-4820-AECA-4EE89F0B58F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838B-AD3C-475A-8E13-D63D18C7B983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6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6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6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1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3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9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2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4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5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69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7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4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16398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8" y="183"/>
                      <a:ext cx="570" cy="2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5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7" y="2475"/>
                      <a:ext cx="1726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1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5"/>
                      <a:ext cx="917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6" y="3615"/>
                      <a:ext cx="884" cy="46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163999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33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34" name="Group 120"/>
            <p:cNvGrpSpPr>
              <a:grpSpLocks/>
            </p:cNvGrpSpPr>
            <p:nvPr/>
          </p:nvGrpSpPr>
          <p:grpSpPr bwMode="auto">
            <a:xfrm>
              <a:off x="1476" y="452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39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9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018E-34AC-47BA-92D6-D8E0ED65264F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CE2D-BC09-4610-9592-9DC7182119F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FB0A-7BAE-494C-845E-630260C4D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EA7E-429A-4286-B29D-4A3AE5D28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35AE-2283-48E9-8EF7-DC972D72ADB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B9FE-E514-4AA3-B037-90887D1A6EB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F967-E784-4DF8-8F7B-3FBDA4221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508D-6F73-47C0-8ED2-5EA52DBC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2C8B-76F9-475F-B9F6-950664C39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EBE5-188E-4EBB-BA5C-8F923AECC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F106-6894-4225-90D8-220DFC63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79A46-E6FC-4B77-8FD5-B457F856D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11D66-B676-4A38-9DED-2CEF08720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D1B8-4E90-4C72-9836-C968C25BA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B39B-7BEC-4434-872A-6C1A39FFE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DCC2-AF32-40C9-A9D6-C8FA39516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7D707-AAED-4769-AFFB-7C8BE037831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A01A-0AD4-4608-BD23-8579E6CB0310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49AC-1F0D-4FCC-91D5-B319C8769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D615-27F0-44C2-87E6-01A341777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557E-3F5C-4736-AF79-1462B8165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8880-CDA8-4114-A62D-1ACABD955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1ED5-1FE6-4471-AFF7-E72D4D512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0DDD-7FD7-4A35-9F77-7F31F3BE5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44D3-E6B1-43C9-B3E0-105B56DC0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C7193-AC8C-48CB-BB02-3756C88AF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11AE-026C-4442-B8EB-05FD007ED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8D82-AE5B-4E3A-ABB8-B63AC5B4E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C379-E6FB-4459-BE40-D3FC520F5C7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AEC7-F532-40A7-A7BA-D39793B7239F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373D-F2D5-4107-BF36-DC0C6BB6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993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93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1591-37FE-4F27-8AAF-C1E328CC4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1E90-6465-4426-A9EA-1AFFEEDD7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2904-6160-4948-B855-15AD9773E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DF61-B8C6-40FE-94C2-BA34ABF12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3640-2281-447E-9ABE-47884D117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F04C3-0DD1-44CD-98D8-B5237B87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BDBA-0807-4C5A-9955-4AA811E56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671C-5297-4A81-A9D0-DA037933C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69D5-FB80-4240-8FDB-23F18E0FE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6938-65A1-4996-9ECD-CBA6A7F1E70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DFC98-C96F-45AB-A278-964616CC533F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1D055-BC6D-4124-AC36-A9C6A5671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8C98C-5F61-4C8D-9441-E44529375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D6430-1808-49E4-A8A0-56CBA7429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5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9211-21AD-4897-85A2-70FCAA547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CAB8-7B31-4B9E-9D97-2C30EA43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2F88-8B1A-4E3D-8E09-CCAAF3C6A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4DFC-E17C-4DF1-8B66-19C91D582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E744-A897-461D-8113-6742E7924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C9A2-1861-4AEF-962E-651C5A6D7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2712-F60F-4895-B3B1-FA4203FF5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E028-992B-406F-BA69-4703E9EC010B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6EAF-1DD8-48A6-8E1E-234DE17CFB5A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FFBE8-8668-4891-B493-C1548730A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DAF9-EAC3-4EB3-8F15-A4367ECE6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E283-35C0-4306-B146-E20E1B8B9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F059-669B-4405-8CE0-DAD6665F5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B09F-D7D4-4751-8C83-B764C029C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388C-E96C-4D95-ACBD-36CE8CB54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A68E-9354-4295-AECB-975392D11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9C32-AC83-452C-849A-2CAA4C4D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79EE2-4FE1-4B6A-A04E-2BB39A05B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75D0-DF08-4918-A298-13DA352B7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69F3-05E0-4831-80C1-93173694770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6997-8DAF-40C1-A4AF-2070BF026A79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4F36-923D-4B61-8FE3-0945783F1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0FC3-D6C4-4C7B-B092-10F62F0A2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3F38-891A-4CB6-8B9E-B920D07C9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F1FB-7D8E-4DF4-9A4A-F453D8A4B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B3320-EF65-4CFA-88C2-C103D444F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D273-E24E-416D-BB8B-F4134D49B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95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07A9-7504-48EE-AF7A-26C71C0C0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0E043-4CBE-40ED-9D43-C5FC50F9D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C145-6AE4-4CF4-BE07-DB6F6CA78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4203-D65F-4113-99C1-67312739C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3446-C46D-4097-85D6-BA72A1124C97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07C7-6D1D-4BB8-A6D0-BBEFD15B67C1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9649-D6A4-4814-A532-4A58F2DE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753D-34DD-417D-81F1-CAF9BBD29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F27A-8C27-4AF4-BB9B-60A3DB0BB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C7ED9-AA79-44C1-AE0B-B9AEB0A9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36C7-B280-4B1A-B172-62B970009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A009D-9E70-46C3-BFD7-DA5B9E35C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9733-2FB9-489A-AD79-B3E0DD0E0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8DB8-4A34-4B9E-B628-3AD6DB73D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17B5-6BFB-420B-AC16-32DF618A8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C3F-1EFD-45C9-B47D-F973B54E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00C0-95EA-4689-8108-201918C58D4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341A7-08C6-44CC-BFE1-4C417E23884A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6777-ADD8-493C-B7A8-0A5F5FAB9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7A69-989B-4CE5-8C05-38DF8A9A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3754-5A57-4E2D-96E5-30678FDE0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1766-1FF4-4D17-AA18-825573F3F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D92C-F14A-47B8-B630-E0408B90E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1E49-65A9-4EB9-B971-C51EA68BA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423C-19C5-476C-895B-DCABC882F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93E3-5C78-4A82-B323-463840D5E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4D9C-17A4-4A97-8C43-3AFB9EFF2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117BB-4C11-4EC4-A2AD-FAE494839AA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25A0-4B2A-4645-A095-82E59D8A223C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11B1-1BE8-4DE2-B57B-4D45A03AEE85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4D5D-A631-4FF6-B30A-2368748530FD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B80C0-D9ED-40F2-AFC4-A62DB18D4A1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21CC-6C00-442E-8D65-C3E21D6B72A4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42C6-17EE-4AF4-8984-A32348496672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0BCB-B929-42DC-B009-B5B11EC39EE5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4E3F-4FB5-4A2B-8E16-A8C035F1889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3547B-4A50-4539-9467-4E3C6C269BE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CACC-16DE-48E3-B034-144C94E55A74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C6DD9-357E-4108-85FA-233BAA99AAF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D8AD-796C-4284-A3F1-22E22A378A92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5773-99E4-41A8-A4D1-27044893355D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D95F-F727-4B7E-A5D3-EFD2B4863E39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3A8B-55DD-43F4-8ED2-66E8BA3CDAB6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6CA2-A895-4756-9AB4-D5F61B707904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E43B-282A-4444-BB49-D1F71B1ADE15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DE69-BAE6-4D13-95FB-8D65CC963A4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0857-E092-4E00-9224-45122C5DA68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EB44-D05B-493D-A86E-1169B092AA5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406F-866C-498B-9B55-914CB7A9415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6FB8-F294-4EBA-8982-EA4C6F9CF10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E5784-D658-43DA-A3FF-F88530D87300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2165E-D075-4024-B5C5-831B55531047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7D16-8FB2-4BE2-8CF4-7FEE1B576EC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7AA8-8522-496D-9C5D-ADFA5F337BF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055A-B580-4F9A-BFB8-56584BB1E073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3E67-4411-4FD7-AD68-6C98EBBBB0A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9A0F-8A93-4400-81B9-7F10B522727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44B4-FD22-443E-BEB3-CF4BF9D8CE14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F4F5F-1F82-461C-A25B-68095D684D61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8362-9F16-4DFC-AB53-7C0698081BF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8CEB0-6787-45AF-BB51-B8CCF1D34A3C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F9C88-3306-4BD9-B170-731816BD8020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8269-AF52-4028-B720-DFD27A524D9B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FFDC-A5C5-4898-B3A1-24BBE467252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3276-B11E-46B8-99CA-ADE50D91CDC2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68242-F3CF-4E06-A6DB-95D3FE2A6C65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B3C0-73EA-4092-B410-6DDAEA71926F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FFAB-1F09-42A3-B778-8E8C43E01FF3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6AE3-06BD-43E3-98A6-B238F0835DE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562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10562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E6CD3-E960-43F3-B2DB-8145A86E7DBD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49B8393-A362-4384-B135-E99B46473719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0AD4-1D95-4AE2-8E63-D06AAE10DF3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366B-4784-460D-A348-C81C3AB76AFA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7C9B-8365-4E9A-9A40-218AA2564515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17CD-04EF-478C-9DFC-E44E86168BD5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2BBF8-EA5C-429E-B14B-E5B9CD3DFBB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63EE-1379-4587-9EDA-B7648A3095B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964C-9813-4731-8D3E-AF984464AD70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02A6-2DAC-4269-BE95-786B7F63AAF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6FDF-F584-49C5-B38D-EDCB2D6A3D0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59B58-64AD-447D-BA73-240CB98BF5E9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83C0-DE4D-4506-B41E-5605887F94C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793C-6B92-44BF-81AC-37C9FD27DEC7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00B48-FD61-4D4B-9D5C-02CF52D3B5FF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16CA-0389-4CC8-B937-263F5C0D5BD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0A18-C105-43AC-94BF-38568086725B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2601-B6F8-47B4-B00E-43D39B4AC8F1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2093-6F4B-4D55-B63D-1AC24C85BC3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3627-F925-4F39-AA96-388162B7B7EC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1ACB-53FB-4820-AECA-4EE89F0B58FC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838B-AD3C-475A-8E13-D63D18C7B983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6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6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6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1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3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79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2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4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5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69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7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4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16398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8" y="183"/>
                      <a:ext cx="570" cy="2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8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5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7" y="2475"/>
                      <a:ext cx="1726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1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5"/>
                      <a:ext cx="917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6" y="3615"/>
                      <a:ext cx="884" cy="46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6399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163999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33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34" name="Group 120"/>
            <p:cNvGrpSpPr>
              <a:grpSpLocks/>
            </p:cNvGrpSpPr>
            <p:nvPr/>
          </p:nvGrpSpPr>
          <p:grpSpPr bwMode="auto">
            <a:xfrm>
              <a:off x="1476" y="452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39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9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FB0A-7BAE-494C-845E-630260C4D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EA7E-429A-4286-B29D-4A3AE5D28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F967-E784-4DF8-8F7B-3FBDA4221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508D-6F73-47C0-8ED2-5EA52DBC6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2C8B-76F9-475F-B9F6-950664C39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EBE5-188E-4EBB-BA5C-8F923AECC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60C4-2A19-405E-9045-88A7F605AB4E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D184-A2C1-4B88-BD21-AF87BE8F9209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F106-6894-4225-90D8-220DFC63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79A46-E6FC-4B77-8FD5-B457F856D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11D66-B676-4A38-9DED-2CEF08720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D1B8-4E90-4C72-9836-C968C25BA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B39B-7BEC-4434-872A-6C1A39FFE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DCC2-AF32-40C9-A9D6-C8FA39516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49AC-1F0D-4FCC-91D5-B319C8769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D615-27F0-44C2-87E6-01A341777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557E-3F5C-4736-AF79-1462B8165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8880-CDA8-4114-A62D-1ACABD955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9967-AF3A-4747-8B79-5DD816CCCA34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55A9-3C56-4141-AF80-89D5A5406E2E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Ovr>
    <a:masterClrMapping/>
  </p:clrMapOvr>
  <p:transition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1ED5-1FE6-4471-AFF7-E72D4D512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0DDD-7FD7-4A35-9F77-7F31F3BE5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44D3-E6B1-43C9-B3E0-105B56DC0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C7193-AC8C-48CB-BB02-3756C88AF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11AE-026C-4442-B8EB-05FD007ED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8D82-AE5B-4E3A-ABB8-B63AC5B4E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373D-F2D5-4107-BF36-DC0C6BB6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993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93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1591-37FE-4F27-8AAF-C1E328CC4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1E90-6465-4426-A9EA-1AFFEEDD7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2904-6160-4948-B855-15AD9773E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theme" Target="../theme/theme2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image" Target="../media/image2.w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34E27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83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83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83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3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983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17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18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19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2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5165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6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7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8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9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0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1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2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83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83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512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58934FA3-7BCD-486E-B344-F69A28F0A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54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54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AB71228-52B6-4F9C-84FB-5BA4EF16E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EE7BB2-CB23-45D5-B915-2A14A78D6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4F55B1-DD05-48F0-B0D0-92EC8C9D5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84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84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4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84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84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AFD6881-3D62-4C72-AC10-AB2CAEBF8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34E27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34E27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646D7D5-8243-4DEB-B5A4-065B1D9694C7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5103918-85DA-4E9C-ACE4-6DE284D6B69C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C7A77C23-431F-4533-AE8D-52183E0D6C7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DF579EA-62F5-41E0-B119-5006D13F8F44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89B176E-3E42-4823-9040-FA8365588C5B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18EBA57-75A3-472D-AAB6-3F0917DCFE6D}" type="slidenum">
              <a:rPr lang="tt-RU"/>
              <a:pPr>
                <a:defRPr/>
              </a:pPr>
              <a:t>‹#›</a:t>
            </a:fld>
            <a:endParaRPr lang="tt-RU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09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09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09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09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09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09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09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809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0356D4E-52B0-4BF1-A6A4-1925C516835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F034D83-E823-4262-844C-ABF9DD0817A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646D7D5-8243-4DEB-B5A4-065B1D9694C7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5103918-85DA-4E9C-ACE4-6DE284D6B69C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44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44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460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10460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43A0B4A6-7DC1-4947-AE66-65F5F207642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10460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10460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ACB6E81-8A5D-4917-9B77-D069AE909240}" type="slidenum">
              <a:rPr lang="tt-RU"/>
              <a:pPr>
                <a:defRPr/>
              </a:pPr>
              <a:t>‹#›</a:t>
            </a:fld>
            <a:endParaRPr lang="tt-RU"/>
          </a:p>
        </p:txBody>
      </p:sp>
      <p:sp>
        <p:nvSpPr>
          <p:cNvPr id="10460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282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8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282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82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28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8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28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28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628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628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628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628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628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628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628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628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628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628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628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28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628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628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628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628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628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628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628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628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628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628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28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628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629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4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629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629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629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629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629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629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629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9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629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629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629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29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95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29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629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29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53" grpId="0"/>
      <p:bldP spid="16295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6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6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5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5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5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6C3ED7-3CB1-4BD3-84F6-71E680DD6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1" grpId="0"/>
      <p:bldP spid="2359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E3B745-3345-4026-8C95-26580D82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83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83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83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3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983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17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18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19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2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83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5165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6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7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8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9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0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1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2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83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983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512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58934FA3-7BCD-486E-B344-F69A28F0A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54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54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AB71228-52B6-4F9C-84FB-5BA4EF16E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EE7BB2-CB23-45D5-B915-2A14A78D6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4F55B1-DD05-48F0-B0D0-92EC8C9D5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84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4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84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4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84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84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AFD6881-3D62-4C72-AC10-AB2CAEBF8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t-RU" sz="240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C7A77C23-431F-4533-AE8D-52183E0D6C71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DF579EA-62F5-41E0-B119-5006D13F8F44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89B176E-3E42-4823-9040-FA8365588C5B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18EBA57-75A3-472D-AAB6-3F0917DCFE6D}" type="slidenum">
              <a:rPr lang="tt-RU"/>
              <a:pPr>
                <a:defRPr/>
              </a:pPr>
              <a:t>‹#›</a:t>
            </a:fld>
            <a:endParaRPr lang="tt-RU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09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09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09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09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09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9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09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09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809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0356D4E-52B0-4BF1-A6A4-1925C516835A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F034D83-E823-4262-844C-ABF9DD0817A8}" type="slidenum">
              <a:rPr lang="tt-RU"/>
              <a:pPr>
                <a:defRPr/>
              </a:pPr>
              <a:t>‹#›</a:t>
            </a:fld>
            <a:endParaRPr lang="tt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44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44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460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заголовка</a:t>
            </a:r>
          </a:p>
        </p:txBody>
      </p:sp>
      <p:sp>
        <p:nvSpPr>
          <p:cNvPr id="10460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43A0B4A6-7DC1-4947-AE66-65F5F2076428}" type="datetimeFigureOut">
              <a:rPr lang="ru-RU"/>
              <a:pPr>
                <a:defRPr/>
              </a:pPr>
              <a:t>25.10.2015</a:t>
            </a:fld>
            <a:endParaRPr lang="tt-RU"/>
          </a:p>
        </p:txBody>
      </p:sp>
      <p:sp>
        <p:nvSpPr>
          <p:cNvPr id="10460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tt-RU"/>
          </a:p>
        </p:txBody>
      </p:sp>
      <p:sp>
        <p:nvSpPr>
          <p:cNvPr id="10460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ACB6E81-8A5D-4917-9B77-D069AE909240}" type="slidenum">
              <a:rPr lang="tt-RU"/>
              <a:pPr>
                <a:defRPr/>
              </a:pPr>
              <a:t>‹#›</a:t>
            </a:fld>
            <a:endParaRPr lang="tt-RU"/>
          </a:p>
        </p:txBody>
      </p:sp>
      <p:sp>
        <p:nvSpPr>
          <p:cNvPr id="10460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t-RU" smtClean="0"/>
              <a:t>Образец текста</a:t>
            </a:r>
          </a:p>
          <a:p>
            <a:pPr lvl="1"/>
            <a:r>
              <a:rPr lang="tt-RU" smtClean="0"/>
              <a:t>Второй уровень</a:t>
            </a:r>
          </a:p>
          <a:p>
            <a:pPr lvl="2"/>
            <a:r>
              <a:rPr lang="tt-RU" smtClean="0"/>
              <a:t>Третий уровень</a:t>
            </a:r>
          </a:p>
          <a:p>
            <a:pPr lvl="3"/>
            <a:r>
              <a:rPr lang="tt-RU" smtClean="0"/>
              <a:t>Четвертый уровень</a:t>
            </a:r>
          </a:p>
          <a:p>
            <a:pPr lvl="4"/>
            <a:r>
              <a:rPr lang="tt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282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8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282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82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28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8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28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28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628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628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628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628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628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628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628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628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628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628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628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628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628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628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628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628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628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628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628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628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628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8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628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28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628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629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48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629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1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629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4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629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5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629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629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629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629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69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629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2872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629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629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629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3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95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29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95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29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4988B820-A0FF-4ED2-B569-C7D6F38AE8DE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629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29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BFB16F4-DC96-492E-B7F2-4227543AA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2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53" grpId="0"/>
      <p:bldP spid="16295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9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29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29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29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6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6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5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5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5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6C3ED7-3CB1-4BD3-84F6-71E680DD6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1" grpId="0"/>
      <p:bldP spid="2359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92D050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E3B745-3345-4026-8C95-26580D82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c-aPhPhAS6tu-45hqBTVZ3h_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85"/>
            <a:ext cx="9144000" cy="6833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93037" cy="1462087"/>
          </a:xfrm>
        </p:spPr>
        <p:txBody>
          <a:bodyPr/>
          <a:lstStyle/>
          <a:p>
            <a:pPr algn="ctr"/>
            <a:r>
              <a:rPr lang="tt-RU" sz="6600" dirty="0" smtClean="0">
                <a:solidFill>
                  <a:schemeClr val="tx1">
                    <a:lumMod val="50000"/>
                  </a:schemeClr>
                </a:solidFill>
              </a:rPr>
              <a:t>Тема: </a:t>
            </a:r>
            <a:r>
              <a:rPr lang="tt-RU" sz="6600" dirty="0" smtClean="0"/>
              <a:t>сыйфат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Максат</a:t>
            </a:r>
            <a:r>
              <a:rPr lang="ru-RU" sz="3200" b="1" dirty="0" smtClean="0">
                <a:solidFill>
                  <a:srgbClr val="002060"/>
                </a:solidFill>
              </a:rPr>
              <a:t>: 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сыйфатларны</a:t>
            </a:r>
            <a:r>
              <a:rPr lang="tt-RU" sz="3200" dirty="0" smtClean="0">
                <a:solidFill>
                  <a:schemeClr val="accent4">
                    <a:lumMod val="10000"/>
                  </a:schemeClr>
                </a:solidFill>
              </a:rPr>
              <a:t>ң  сорауларын, мәг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ъ</a:t>
            </a:r>
            <a:r>
              <a:rPr lang="tt-RU" sz="3200" dirty="0" smtClean="0">
                <a:solidFill>
                  <a:schemeClr val="accent4">
                    <a:lumMod val="10000"/>
                  </a:schemeClr>
                </a:solidFill>
              </a:rPr>
              <a:t>нәләрен  искә төшерү, предметның төрле билгеләр белдереп килүен ачыклау;  сөйләмдә дөрес куллану күнекмәләре булдыру;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халык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аваз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жанрларын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(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табышмаклар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мәкальләр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)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кулланып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,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балаларда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фикерләү сәләтен үстерү, күркәм сыйфатлар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тәрбияләүне дәвам итү.</a:t>
            </a:r>
            <a:endParaRPr lang="tt-RU" sz="32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Бер предметка күп билге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828800"/>
          <a:ext cx="762642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74"/>
                <a:gridCol w="1924050"/>
                <a:gridCol w="1924050"/>
                <a:gridCol w="1924050"/>
              </a:tblGrid>
              <a:tr h="370840">
                <a:tc>
                  <a:txBody>
                    <a:bodyPr/>
                    <a:lstStyle/>
                    <a:p>
                      <a:r>
                        <a:rPr lang="tt-RU" dirty="0" smtClean="0">
                          <a:solidFill>
                            <a:srgbClr val="FF0000"/>
                          </a:solidFill>
                        </a:rPr>
                        <a:t>1 нче төркем</a:t>
                      </a:r>
                    </a:p>
                    <a:p>
                      <a:pPr algn="ctr"/>
                      <a:r>
                        <a:rPr lang="tt-RU" dirty="0" smtClean="0">
                          <a:solidFill>
                            <a:srgbClr val="FF0000"/>
                          </a:solidFill>
                        </a:rPr>
                        <a:t>алма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solidFill>
                            <a:srgbClr val="7030A0"/>
                          </a:solidFill>
                        </a:rPr>
                        <a:t>2 нче төркем</a:t>
                      </a:r>
                    </a:p>
                    <a:p>
                      <a:r>
                        <a:rPr lang="tt-RU" dirty="0" smtClean="0">
                          <a:solidFill>
                            <a:srgbClr val="7030A0"/>
                          </a:solidFill>
                        </a:rPr>
                        <a:t>    кыяр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solidFill>
                            <a:srgbClr val="002060"/>
                          </a:solidFill>
                        </a:rPr>
                        <a:t>3 нче төркем</a:t>
                      </a:r>
                    </a:p>
                    <a:p>
                      <a:r>
                        <a:rPr lang="tt-RU" dirty="0" smtClean="0">
                          <a:solidFill>
                            <a:srgbClr val="002060"/>
                          </a:solidFill>
                        </a:rPr>
                        <a:t>   кыш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4 нче төркем</a:t>
                      </a:r>
                    </a:p>
                    <a:p>
                      <a:r>
                        <a:rPr lang="tt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җиләк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6870700" cy="1728192"/>
          </a:xfrm>
        </p:spPr>
        <p:txBody>
          <a:bodyPr/>
          <a:lstStyle/>
          <a:p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>Сыйфатлар предметның нинди билгеләрен белдерәләр?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-Формасын</a:t>
            </a:r>
          </a:p>
          <a:p>
            <a:r>
              <a:rPr lang="tt-RU" dirty="0" smtClean="0"/>
              <a:t>-төсен</a:t>
            </a:r>
          </a:p>
          <a:p>
            <a:r>
              <a:rPr lang="tt-RU" dirty="0" smtClean="0"/>
              <a:t>-тәмен</a:t>
            </a:r>
          </a:p>
          <a:p>
            <a:r>
              <a:rPr lang="tt-RU" dirty="0" smtClean="0"/>
              <a:t>-Характерын</a:t>
            </a:r>
          </a:p>
          <a:p>
            <a:r>
              <a:rPr lang="tt-RU" dirty="0" smtClean="0"/>
              <a:t>-Физик хәлен</a:t>
            </a:r>
          </a:p>
          <a:p>
            <a:r>
              <a:rPr lang="tt-RU" dirty="0" smtClean="0"/>
              <a:t>-күләмен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Синоним сыйфатлар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6962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</a:tblGrid>
              <a:tr h="370840"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1 төркем </a:t>
                      </a:r>
                      <a:r>
                        <a:rPr lang="tt-RU" sz="3200" dirty="0" smtClean="0">
                          <a:solidFill>
                            <a:srgbClr val="002060"/>
                          </a:solidFill>
                        </a:rPr>
                        <a:t>агач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2 төркем </a:t>
                      </a:r>
                      <a:r>
                        <a:rPr lang="tt-RU" sz="3200" b="1" dirty="0" smtClean="0">
                          <a:solidFill>
                            <a:srgbClr val="002060"/>
                          </a:solidFill>
                        </a:rPr>
                        <a:t>бала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3 төркем</a:t>
                      </a:r>
                      <a:r>
                        <a:rPr lang="tt-RU" sz="3200" baseline="0" dirty="0" smtClean="0"/>
                        <a:t>  </a:t>
                      </a:r>
                      <a:r>
                        <a:rPr lang="tt-RU" sz="3200" b="1" baseline="0" dirty="0" smtClean="0">
                          <a:solidFill>
                            <a:srgbClr val="002060"/>
                          </a:solidFill>
                        </a:rPr>
                        <a:t>көн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t-RU" sz="3200" dirty="0" smtClean="0"/>
                        <a:t>4</a:t>
                      </a:r>
                      <a:r>
                        <a:rPr lang="tt-RU" sz="3200" baseline="0" dirty="0" smtClean="0"/>
                        <a:t> төркем  </a:t>
                      </a:r>
                      <a:r>
                        <a:rPr lang="tt-RU" sz="3200" b="1" baseline="0" dirty="0" smtClean="0">
                          <a:solidFill>
                            <a:srgbClr val="002060"/>
                          </a:solidFill>
                        </a:rPr>
                        <a:t>кыш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c-aPhPhAS6tu-45hqBTVZ3h_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85"/>
            <a:ext cx="9144000" cy="6833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10588" cy="1325563"/>
          </a:xfrm>
        </p:spPr>
        <p:txBody>
          <a:bodyPr/>
          <a:lstStyle/>
          <a:p>
            <a:r>
              <a:rPr lang="tt-RU" dirty="0" smtClean="0"/>
              <a:t>Хәтереңдә калдымы?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40750" cy="4422775"/>
          </a:xfrm>
        </p:spPr>
        <p:txBody>
          <a:bodyPr/>
          <a:lstStyle/>
          <a:p>
            <a:r>
              <a:rPr lang="tt-RU" dirty="0" smtClean="0"/>
              <a:t>Бүгенге дәрестә нинди тема үттек?</a:t>
            </a:r>
          </a:p>
          <a:p>
            <a:r>
              <a:rPr lang="tt-RU" dirty="0" smtClean="0"/>
              <a:t> Сыйфатлар нәрсәне белдерә?</a:t>
            </a:r>
          </a:p>
          <a:p>
            <a:r>
              <a:rPr lang="tt-RU" dirty="0" smtClean="0"/>
              <a:t>Аның сораулары нинди?</a:t>
            </a:r>
          </a:p>
          <a:p>
            <a:r>
              <a:rPr lang="tt-RU" dirty="0" smtClean="0"/>
              <a:t>Сыйфат ачыклаган исем ничек атала?</a:t>
            </a:r>
          </a:p>
          <a:p>
            <a:r>
              <a:rPr lang="tt-RU" dirty="0" smtClean="0"/>
              <a:t>Сыйфат предметның нинди билгеләрен белдерә? </a:t>
            </a:r>
          </a:p>
          <a:p>
            <a:r>
              <a:rPr lang="tt-RU" dirty="0" smtClean="0"/>
              <a:t>Сыйфатның нинди төрләрен белдек?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7_Моду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7_Модуль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чение">
  <a:themeElements>
    <a:clrScheme name="Течение 2">
      <a:dk1>
        <a:srgbClr val="3E3E5C"/>
      </a:dk1>
      <a:lt1>
        <a:srgbClr val="FFFFFF"/>
      </a:lt1>
      <a:dk2>
        <a:srgbClr val="666699"/>
      </a:dk2>
      <a:lt2>
        <a:srgbClr val="DFDFE9"/>
      </a:lt2>
      <a:accent1>
        <a:srgbClr val="CC66FF"/>
      </a:accent1>
      <a:accent2>
        <a:srgbClr val="679ACD"/>
      </a:accent2>
      <a:accent3>
        <a:srgbClr val="B8B8CA"/>
      </a:accent3>
      <a:accent4>
        <a:srgbClr val="DADADA"/>
      </a:accent4>
      <a:accent5>
        <a:srgbClr val="E2B8FF"/>
      </a:accent5>
      <a:accent6>
        <a:srgbClr val="5D8BBA"/>
      </a:accent6>
      <a:hlink>
        <a:srgbClr val="CCECFF"/>
      </a:hlink>
      <a:folHlink>
        <a:srgbClr val="CCCCF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2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7_Модуль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Облака">
  <a:themeElements>
    <a:clrScheme name="1_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1_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5">
      <a:dk1>
        <a:srgbClr val="4D4D4D"/>
      </a:dk1>
      <a:lt1>
        <a:srgbClr val="FFFFFF"/>
      </a:lt1>
      <a:dk2>
        <a:srgbClr val="650BB7"/>
      </a:dk2>
      <a:lt2>
        <a:srgbClr val="FFFFFF"/>
      </a:lt2>
      <a:accent1>
        <a:srgbClr val="FF66FF"/>
      </a:accent1>
      <a:accent2>
        <a:srgbClr val="666699"/>
      </a:accent2>
      <a:accent3>
        <a:srgbClr val="B8AAD8"/>
      </a:accent3>
      <a:accent4>
        <a:srgbClr val="DADADA"/>
      </a:accent4>
      <a:accent5>
        <a:srgbClr val="FFB8FF"/>
      </a:accent5>
      <a:accent6>
        <a:srgbClr val="5C5C8A"/>
      </a:accent6>
      <a:hlink>
        <a:srgbClr val="E9E9FF"/>
      </a:hlink>
      <a:folHlink>
        <a:srgbClr val="CCECFF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Салю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Течение">
  <a:themeElements>
    <a:clrScheme name="Течение 2">
      <a:dk1>
        <a:srgbClr val="3E3E5C"/>
      </a:dk1>
      <a:lt1>
        <a:srgbClr val="FFFFFF"/>
      </a:lt1>
      <a:dk2>
        <a:srgbClr val="666699"/>
      </a:dk2>
      <a:lt2>
        <a:srgbClr val="DFDFE9"/>
      </a:lt2>
      <a:accent1>
        <a:srgbClr val="CC66FF"/>
      </a:accent1>
      <a:accent2>
        <a:srgbClr val="679ACD"/>
      </a:accent2>
      <a:accent3>
        <a:srgbClr val="B8B8CA"/>
      </a:accent3>
      <a:accent4>
        <a:srgbClr val="DADADA"/>
      </a:accent4>
      <a:accent5>
        <a:srgbClr val="E2B8FF"/>
      </a:accent5>
      <a:accent6>
        <a:srgbClr val="5D8BBA"/>
      </a:accent6>
      <a:hlink>
        <a:srgbClr val="CCECFF"/>
      </a:hlink>
      <a:folHlink>
        <a:srgbClr val="CCCCF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блака">
  <a:themeElements>
    <a:clrScheme name="1_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1_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алю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1318</TotalTime>
  <Words>135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5</vt:i4>
      </vt:variant>
    </vt:vector>
  </HeadingPairs>
  <TitlesOfParts>
    <vt:vector size="33" baseType="lpstr">
      <vt:lpstr>7_Модульная</vt:lpstr>
      <vt:lpstr>Облака</vt:lpstr>
      <vt:lpstr>Палитра</vt:lpstr>
      <vt:lpstr>Пастель</vt:lpstr>
      <vt:lpstr>1_Облака</vt:lpstr>
      <vt:lpstr>Граница</vt:lpstr>
      <vt:lpstr>Салют</vt:lpstr>
      <vt:lpstr>Глобус</vt:lpstr>
      <vt:lpstr>Оформление по умолчанию</vt:lpstr>
      <vt:lpstr>Кимоно</vt:lpstr>
      <vt:lpstr>Разрез</vt:lpstr>
      <vt:lpstr>Океан</vt:lpstr>
      <vt:lpstr>Течение</vt:lpstr>
      <vt:lpstr>Апекс</vt:lpstr>
      <vt:lpstr>Тема2</vt:lpstr>
      <vt:lpstr>2_Облака</vt:lpstr>
      <vt:lpstr>1_Палитра</vt:lpstr>
      <vt:lpstr>1_Пастель</vt:lpstr>
      <vt:lpstr>3_Облака</vt:lpstr>
      <vt:lpstr>1_Граница</vt:lpstr>
      <vt:lpstr>1_Салют</vt:lpstr>
      <vt:lpstr>1_Глобус</vt:lpstr>
      <vt:lpstr>1_Оформление по умолчанию</vt:lpstr>
      <vt:lpstr>1_Кимоно</vt:lpstr>
      <vt:lpstr>1_Разрез</vt:lpstr>
      <vt:lpstr>1_Океан</vt:lpstr>
      <vt:lpstr>1_Течение</vt:lpstr>
      <vt:lpstr>1_Апекс</vt:lpstr>
      <vt:lpstr>Тема: сыйфат</vt:lpstr>
      <vt:lpstr>Бер предметка күп билге</vt:lpstr>
      <vt:lpstr>       Сыйфатлар предметның нинди билгеләрен белдерәләр?</vt:lpstr>
      <vt:lpstr>Синоним сыйфатлар</vt:lpstr>
      <vt:lpstr>Хәтереңдә калдымы?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Сыйфат</dc:title>
  <dc:creator>Рамиля</dc:creator>
  <cp:lastModifiedBy>Кашапов</cp:lastModifiedBy>
  <cp:revision>136</cp:revision>
  <dcterms:created xsi:type="dcterms:W3CDTF">2013-06-03T19:49:13Z</dcterms:created>
  <dcterms:modified xsi:type="dcterms:W3CDTF">2015-10-25T18:39:01Z</dcterms:modified>
</cp:coreProperties>
</file>