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3" r:id="rId2"/>
    <p:sldId id="290" r:id="rId3"/>
    <p:sldId id="267" r:id="rId4"/>
    <p:sldId id="278" r:id="rId5"/>
    <p:sldId id="268" r:id="rId6"/>
    <p:sldId id="266" r:id="rId7"/>
    <p:sldId id="279" r:id="rId8"/>
    <p:sldId id="274" r:id="rId9"/>
    <p:sldId id="273" r:id="rId10"/>
    <p:sldId id="286" r:id="rId11"/>
    <p:sldId id="288" r:id="rId12"/>
    <p:sldId id="285" r:id="rId13"/>
    <p:sldId id="280" r:id="rId14"/>
    <p:sldId id="281" r:id="rId15"/>
    <p:sldId id="282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5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4BBB181-2016-4FB2-BC14-8622D640E2DF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C06303-43AA-4D47-AB5D-298617A4D8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автопробега</a:t>
            </a:r>
            <a:br>
              <a:rPr lang="ru-RU" dirty="0" smtClean="0"/>
            </a:br>
            <a:r>
              <a:rPr lang="ru-RU" dirty="0" smtClean="0"/>
              <a:t>«В память о Герое – земляке!»</a:t>
            </a: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sz="2700" dirty="0" smtClean="0"/>
              <a:t>Второй   межрегиональный конкурс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Это гордое  звание – </a:t>
            </a:r>
            <a:r>
              <a:rPr lang="ru-RU" dirty="0" err="1" smtClean="0"/>
              <a:t>Талалихинцы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Подготовил : Смагин Н.И.</a:t>
            </a:r>
            <a:br>
              <a:rPr lang="ru-RU" sz="2000" dirty="0" smtClean="0"/>
            </a:br>
            <a:r>
              <a:rPr lang="ru-RU" sz="2000" dirty="0" smtClean="0"/>
              <a:t>Преподаватель  физической культуры  ГАПОУ МОК им.В. Талалихина.</a:t>
            </a:r>
            <a:br>
              <a:rPr lang="ru-RU" sz="2000" dirty="0" smtClean="0"/>
            </a:br>
            <a:r>
              <a:rPr lang="ru-RU" sz="2000" dirty="0" smtClean="0"/>
              <a:t>«Почетный работник  общего  образования РФ»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2400" dirty="0" smtClean="0"/>
              <a:t>Мы помним и чтим.</a:t>
            </a:r>
            <a:endParaRPr lang="ru-RU" sz="2400" dirty="0"/>
          </a:p>
        </p:txBody>
      </p:sp>
      <p:pic>
        <p:nvPicPr>
          <p:cNvPr id="5" name="Рисунок 4" descr="C:\Users\МАРИЯ\Desktop\автопробег\2015-06-01 17-01-5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01787" y="1449529"/>
            <a:ext cx="5940425" cy="395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Саженец каштана - символ памяти потомков о подвиге героя.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357298"/>
            <a:ext cx="3931920" cy="450059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Сердце погасло, будто зарница,</a:t>
            </a:r>
            <a:br>
              <a:rPr lang="ru-RU" sz="2800" dirty="0" smtClean="0"/>
            </a:br>
            <a:r>
              <a:rPr lang="ru-RU" sz="2800" dirty="0" smtClean="0"/>
              <a:t>Боль не притушат года.</a:t>
            </a:r>
            <a:br>
              <a:rPr lang="ru-RU" sz="2800" dirty="0" smtClean="0"/>
            </a:br>
            <a:r>
              <a:rPr lang="ru-RU" sz="2800" dirty="0" smtClean="0"/>
              <a:t>Образ твой вечно будет храниться</a:t>
            </a:r>
            <a:br>
              <a:rPr lang="ru-RU" sz="2800" dirty="0" smtClean="0"/>
            </a:br>
            <a:r>
              <a:rPr lang="ru-RU" sz="2800" dirty="0" smtClean="0"/>
              <a:t>В памяти нашей всегда.</a:t>
            </a:r>
            <a:endParaRPr lang="ru-RU" sz="2800" dirty="0"/>
          </a:p>
        </p:txBody>
      </p:sp>
      <p:pic>
        <p:nvPicPr>
          <p:cNvPr id="5" name="Содержимое 4" descr="http://static.wixstatic.com/media/75df44_3a8c72cc51df4ad382a95b0ec7ffd533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0281" y="1357313"/>
            <a:ext cx="300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Организаторы</a:t>
            </a:r>
            <a:r>
              <a:rPr lang="ru-RU" dirty="0" smtClean="0"/>
              <a:t> </a:t>
            </a:r>
            <a:r>
              <a:rPr lang="ru-RU" sz="2400" dirty="0" smtClean="0"/>
              <a:t>Автопробега у памятного знака.</a:t>
            </a:r>
            <a:endParaRPr lang="ru-RU" sz="2400" dirty="0"/>
          </a:p>
        </p:txBody>
      </p:sp>
      <p:pic>
        <p:nvPicPr>
          <p:cNvPr id="5" name="Рисунок 4" descr="75df44_8c9b0aa75ff34ca2afe9019ae15ea97c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448858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Фотография на память,  чтобы рассказать своим детям.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1285860"/>
            <a:ext cx="3931920" cy="4643470"/>
          </a:xfrm>
        </p:spPr>
        <p:txBody>
          <a:bodyPr>
            <a:normAutofit fontScale="32500" lnSpcReduction="20000"/>
          </a:bodyPr>
          <a:lstStyle/>
          <a:p>
            <a:r>
              <a:rPr lang="ru-RU" sz="5100" dirty="0" smtClean="0"/>
              <a:t>ВИКТОР ТАЛАЛИХИН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Виктор Талалихин – </a:t>
            </a:r>
            <a:br>
              <a:rPr lang="ru-RU" sz="5100" dirty="0" smtClean="0"/>
            </a:br>
            <a:r>
              <a:rPr lang="ru-RU" sz="5100" dirty="0" smtClean="0"/>
              <a:t>Лётчик и герой:</a:t>
            </a:r>
            <a:br>
              <a:rPr lang="ru-RU" sz="5100" dirty="0" smtClean="0"/>
            </a:br>
            <a:r>
              <a:rPr lang="ru-RU" sz="5100" dirty="0" smtClean="0"/>
              <a:t>Он врагов таранил,</a:t>
            </a:r>
            <a:br>
              <a:rPr lang="ru-RU" sz="5100" dirty="0" smtClean="0"/>
            </a:br>
            <a:r>
              <a:rPr lang="ru-RU" sz="5100" dirty="0" smtClean="0"/>
              <a:t>Вёл воздушный бой.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Храбрости бескрайней –</a:t>
            </a:r>
            <a:br>
              <a:rPr lang="ru-RU" sz="5100" dirty="0" smtClean="0"/>
            </a:br>
            <a:r>
              <a:rPr lang="ru-RU" sz="5100" dirty="0" smtClean="0"/>
              <a:t>Море-океан.</a:t>
            </a:r>
            <a:br>
              <a:rPr lang="ru-RU" sz="5100" dirty="0" smtClean="0"/>
            </a:br>
            <a:r>
              <a:rPr lang="ru-RU" sz="5100" dirty="0" smtClean="0"/>
              <a:t>Славою пилота</a:t>
            </a:r>
            <a:br>
              <a:rPr lang="ru-RU" sz="5100" dirty="0" smtClean="0"/>
            </a:br>
            <a:r>
              <a:rPr lang="ru-RU" sz="5100" dirty="0" smtClean="0"/>
              <a:t>Стал ночной таран.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Хищников фашистских</a:t>
            </a:r>
            <a:br>
              <a:rPr lang="ru-RU" sz="5100" dirty="0" smtClean="0"/>
            </a:br>
            <a:r>
              <a:rPr lang="ru-RU" sz="5100" dirty="0" smtClean="0"/>
              <a:t>В небе смело бил,</a:t>
            </a:r>
            <a:br>
              <a:rPr lang="ru-RU" sz="5100" dirty="0" smtClean="0"/>
            </a:br>
            <a:r>
              <a:rPr lang="ru-RU" sz="5100" dirty="0" smtClean="0"/>
              <a:t>Родину всем сердцем </a:t>
            </a:r>
            <a:br>
              <a:rPr lang="ru-RU" sz="5100" dirty="0" smtClean="0"/>
            </a:br>
            <a:r>
              <a:rPr lang="ru-RU" sz="5100" dirty="0" smtClean="0"/>
              <a:t>Искренне любил.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Подвиг совершая,</a:t>
            </a:r>
            <a:br>
              <a:rPr lang="ru-RU" sz="5100" dirty="0" smtClean="0"/>
            </a:br>
            <a:r>
              <a:rPr lang="ru-RU" sz="5100" dirty="0" smtClean="0"/>
              <a:t>Отдал жизнь свою.</a:t>
            </a:r>
            <a:br>
              <a:rPr lang="ru-RU" sz="5100" dirty="0" smtClean="0"/>
            </a:br>
            <a:r>
              <a:rPr lang="ru-RU" sz="5100" dirty="0" smtClean="0"/>
              <a:t>И погиб геройски</a:t>
            </a:r>
            <a:br>
              <a:rPr lang="ru-RU" sz="5100" dirty="0" smtClean="0"/>
            </a:br>
            <a:r>
              <a:rPr lang="ru-RU" sz="5100" dirty="0" smtClean="0"/>
              <a:t>В огненном бою!</a:t>
            </a:r>
          </a:p>
          <a:p>
            <a:endParaRPr lang="ru-RU" dirty="0"/>
          </a:p>
        </p:txBody>
      </p:sp>
      <p:pic>
        <p:nvPicPr>
          <p:cNvPr id="8" name="Содержимое 7" descr="C:\Users\МАРИЯ\Desktop\автопробег\IMG_2441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346" y="1214438"/>
            <a:ext cx="3468246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Памятник на месте гибели Виктора Талалихина.</a:t>
            </a:r>
            <a:endParaRPr lang="ru-RU" sz="2400" dirty="0"/>
          </a:p>
        </p:txBody>
      </p:sp>
      <p:pic>
        <p:nvPicPr>
          <p:cNvPr id="3" name="Рисунок 2" descr="C:\Users\МАРИЯ\AppData\Local\Microsoft\Windows\Temporary Internet Files\Content.Word\IMG_26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428736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Подведение  итогов автопробега у памятника Виктору Талалихину в Подольске.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 descr="75df44_83e490548c4c49f491a6e34b01a81191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29000"/>
            <a:ext cx="6858048" cy="43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Заключительные</a:t>
            </a:r>
            <a:r>
              <a:rPr lang="ru-RU" dirty="0" smtClean="0"/>
              <a:t> километры автопробега!</a:t>
            </a:r>
            <a:endParaRPr lang="ru-RU" dirty="0"/>
          </a:p>
        </p:txBody>
      </p:sp>
      <p:pic>
        <p:nvPicPr>
          <p:cNvPr id="5" name="Рисунок 4" descr="75df44_202740e0e7bf45c6beebb35772cb9fca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/>
          <a:lstStyle/>
          <a:p>
            <a:pPr algn="ctr"/>
            <a:r>
              <a:rPr lang="ru-RU" dirty="0" smtClean="0"/>
              <a:t>Помнить, чтобы жить !</a:t>
            </a:r>
            <a:endParaRPr lang="ru-RU" dirty="0"/>
          </a:p>
        </p:txBody>
      </p:sp>
      <p:pic>
        <p:nvPicPr>
          <p:cNvPr id="5" name="Рисунок 4" descr="http://gvizdivtsi.org.ua/wp-content/uploads/2014/05/pobeda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85804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 Талалихин. Лето 1941 года</a:t>
            </a:r>
            <a:endParaRPr lang="ru-RU" dirty="0"/>
          </a:p>
        </p:txBody>
      </p:sp>
      <p:pic>
        <p:nvPicPr>
          <p:cNvPr id="4" name="Содержимое 3" descr="http://tzem.info/img/photo/full/k55gxhy4mgsbfpzy1excctgv2g678m4i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37385" y="530225"/>
            <a:ext cx="328616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Сегодня под Москвою тихо,</a:t>
            </a:r>
            <a:br>
              <a:rPr lang="ru-RU" dirty="0" smtClean="0"/>
            </a:br>
            <a:r>
              <a:rPr lang="ru-RU" dirty="0" smtClean="0"/>
              <a:t>      Сегодня немцы не бомбят.</a:t>
            </a:r>
            <a:br>
              <a:rPr lang="ru-RU" dirty="0" smtClean="0"/>
            </a:br>
            <a:r>
              <a:rPr lang="ru-RU" dirty="0" smtClean="0"/>
              <a:t>      Остался в небе Талалихин</a:t>
            </a:r>
            <a:br>
              <a:rPr lang="ru-RU" dirty="0" smtClean="0"/>
            </a:br>
            <a:r>
              <a:rPr lang="ru-RU" dirty="0" smtClean="0"/>
              <a:t>      И не вернётся, говорят.                                  </a:t>
            </a:r>
            <a:br>
              <a:rPr lang="ru-RU" dirty="0" smtClean="0"/>
            </a:br>
            <a:r>
              <a:rPr lang="ru-RU" dirty="0" smtClean="0"/>
              <a:t>      Не видно в небе самолёта,</a:t>
            </a:r>
            <a:br>
              <a:rPr lang="ru-RU" dirty="0" smtClean="0"/>
            </a:br>
            <a:r>
              <a:rPr lang="ru-RU" dirty="0" smtClean="0"/>
              <a:t>      Аэродром зарос травой...</a:t>
            </a:r>
            <a:br>
              <a:rPr lang="ru-RU" dirty="0" smtClean="0"/>
            </a:br>
            <a:r>
              <a:rPr lang="ru-RU" dirty="0" smtClean="0"/>
              <a:t>      Его нелёгкая работа -</a:t>
            </a:r>
            <a:br>
              <a:rPr lang="ru-RU" dirty="0" smtClean="0"/>
            </a:br>
            <a:r>
              <a:rPr lang="ru-RU" dirty="0" smtClean="0"/>
              <a:t>      Дежурить в небе над Москвой………………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Он родился на правом, я на левом берегу Волги.</a:t>
            </a:r>
            <a:endParaRPr lang="ru-RU" sz="3200" dirty="0"/>
          </a:p>
        </p:txBody>
      </p:sp>
      <p:pic>
        <p:nvPicPr>
          <p:cNvPr id="5" name="Рисунок 4" descr="http://izvestiaur.ru/upload/iblock/01f/ismrzw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0009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5df44_1b9caae6b9c5443c9bfa89dd42121380.png_srb_p_630_852_75_22_0.50_1.20_0.00_pn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0966" y="729000"/>
            <a:ext cx="398206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7"/>
            <a:ext cx="5715040" cy="6429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Начало автопробега «Наследники победы».</a:t>
            </a:r>
            <a:endParaRPr lang="ru-RU" sz="3200" dirty="0"/>
          </a:p>
        </p:txBody>
      </p:sp>
      <p:pic>
        <p:nvPicPr>
          <p:cNvPr id="3" name="Рисунок 2" descr="C:\Users\МАРИЯ\Desktop\автопробег\_DSC241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357298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1"/>
            <a:ext cx="571504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Историко-художественный музей  в городе Домодедово.</a:t>
            </a:r>
            <a:endParaRPr lang="ru-RU" sz="2400" dirty="0"/>
          </a:p>
        </p:txBody>
      </p:sp>
      <p:pic>
        <p:nvPicPr>
          <p:cNvPr id="3" name="Рисунок 2" descr="C:\Users\МАРИЯ\Desktop\автопробег\_DSC2389-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71612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Место приземления  Виктора Талалихина после ночного тарана.</a:t>
            </a:r>
            <a:endParaRPr lang="ru-RU" sz="2400" dirty="0"/>
          </a:p>
        </p:txBody>
      </p:sp>
      <p:pic>
        <p:nvPicPr>
          <p:cNvPr id="5" name="Рисунок 4" descr="75df44_3a91aa7e661746558a4e6d68689f3436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448858"/>
            <a:ext cx="6715172" cy="433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Торжественное открытие Памятного знака на месте падения самолета после ночного  тарана. </a:t>
            </a:r>
            <a:endParaRPr lang="ru-RU" sz="2400" dirty="0"/>
          </a:p>
        </p:txBody>
      </p:sp>
      <p:pic>
        <p:nvPicPr>
          <p:cNvPr id="5" name="Рисунок 4" descr="75df44_a68cb89ad4af4f3d9165eb09a5948885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448858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Живым надо помнить, живым надо знать!</a:t>
            </a:r>
            <a:endParaRPr lang="ru-RU" sz="2400" dirty="0"/>
          </a:p>
        </p:txBody>
      </p:sp>
      <p:pic>
        <p:nvPicPr>
          <p:cNvPr id="5" name="Рисунок 4" descr="75df44_66b9ecf9aa7a4668897f807ba066bf7a.jpg_srb_p_630_420_75_22_0.50_1.20_0.00_jpg_sr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453573"/>
            <a:ext cx="5940425" cy="39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437</TotalTime>
  <Words>124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автопробега «В память о Герое – земляке!»  Второй   межрегиональный конкурс « Это гордое  звание – Талалихинцы!»   Подготовил : Смагин Н.И. Преподаватель  физической культуры  ГАПОУ МОК им.В. Талалихина. «Почетный работник  общего  образования РФ»  </vt:lpstr>
      <vt:lpstr>Виктор Талалихин. Лето 1941 года</vt:lpstr>
      <vt:lpstr>Он родился на правом, я на левом берегу Волги.</vt:lpstr>
      <vt:lpstr>Слайд 4</vt:lpstr>
      <vt:lpstr>Начало автопробега «Наследники победы».</vt:lpstr>
      <vt:lpstr>Историко-художественный музей  в городе Домодедово.</vt:lpstr>
      <vt:lpstr>Место приземления  Виктора Талалихина после ночного тарана.</vt:lpstr>
      <vt:lpstr>Торжественное открытие Памятного знака на месте падения самолета после ночного  тарана. </vt:lpstr>
      <vt:lpstr>Живым надо помнить, живым надо знать!</vt:lpstr>
      <vt:lpstr>    Мы помним и чтим.</vt:lpstr>
      <vt:lpstr>Саженец каштана - символ памяти потомков о подвиге героя.</vt:lpstr>
      <vt:lpstr>Организаторы Автопробега у памятного знака.</vt:lpstr>
      <vt:lpstr>Фотография на память,  чтобы рассказать своим детям.</vt:lpstr>
      <vt:lpstr>Памятник на месте гибели Виктора Талалихина.</vt:lpstr>
      <vt:lpstr>Подведение  итогов автопробега у памятника Виктору Талалихину в Подольске. </vt:lpstr>
      <vt:lpstr>Заключительные километры автопробега!</vt:lpstr>
      <vt:lpstr>Помнить, чтобы жить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59</cp:revision>
  <dcterms:created xsi:type="dcterms:W3CDTF">2015-10-02T16:14:35Z</dcterms:created>
  <dcterms:modified xsi:type="dcterms:W3CDTF">2015-10-07T20:38:49Z</dcterms:modified>
</cp:coreProperties>
</file>