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6" autoAdjust="0"/>
    <p:restoredTop sz="94660"/>
  </p:normalViewPr>
  <p:slideViewPr>
    <p:cSldViewPr>
      <p:cViewPr>
        <p:scale>
          <a:sx n="90" d="100"/>
          <a:sy n="90" d="100"/>
        </p:scale>
        <p:origin x="-134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FF0000"/>
                </a:solidFill>
              </a:rPr>
              <a:t>Математические забавы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МКОУ «Средняя общеобразовательная школа №10» </a:t>
            </a:r>
          </a:p>
          <a:p>
            <a:r>
              <a:rPr lang="ru-RU" dirty="0" smtClean="0"/>
              <a:t>Учитель Баженова Н.И.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4690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Конкурс 3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>Заморочки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ru-RU" b="1" dirty="0"/>
              <a:t>Иногда заумные вопросы</a:t>
            </a:r>
            <a:br>
              <a:rPr lang="ru-RU" b="1" dirty="0"/>
            </a:br>
            <a:r>
              <a:rPr lang="ru-RU" b="1" dirty="0"/>
              <a:t>Встречаются на жизненном </a:t>
            </a:r>
            <a:r>
              <a:rPr lang="ru-RU" b="1" dirty="0" smtClean="0"/>
              <a:t>пути</a:t>
            </a:r>
          </a:p>
          <a:p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77072"/>
            <a:ext cx="3744416" cy="2088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6060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Конкурс 4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sz="7200" b="1" dirty="0" smtClean="0">
                <a:solidFill>
                  <a:srgbClr val="FF0000"/>
                </a:solidFill>
              </a:rPr>
              <a:t>Ребусы</a:t>
            </a:r>
            <a:endParaRPr lang="ru-RU" sz="7200" b="1" dirty="0">
              <a:solidFill>
                <a:srgbClr val="FF0000"/>
              </a:solidFill>
            </a:endParaRP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1" y="2780928"/>
            <a:ext cx="3312368" cy="2711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9252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65618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Фокус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Угадаю день твоего рождения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0851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ru-RU" sz="3500" b="1" dirty="0"/>
              <a:t>запишите число твоего рождения</a:t>
            </a:r>
          </a:p>
          <a:p>
            <a:r>
              <a:rPr lang="ru-RU" sz="3500" b="1" dirty="0" smtClean="0"/>
              <a:t>умножь </a:t>
            </a:r>
            <a:r>
              <a:rPr lang="ru-RU" sz="3500" b="1" dirty="0"/>
              <a:t>его на 2</a:t>
            </a:r>
          </a:p>
          <a:p>
            <a:r>
              <a:rPr lang="ru-RU" sz="3500" b="1" dirty="0" smtClean="0"/>
              <a:t>к </a:t>
            </a:r>
            <a:r>
              <a:rPr lang="ru-RU" sz="3500" b="1" dirty="0"/>
              <a:t>полученному результату припиши нуль</a:t>
            </a:r>
          </a:p>
          <a:p>
            <a:r>
              <a:rPr lang="ru-RU" sz="3500" b="1" dirty="0" smtClean="0"/>
              <a:t> </a:t>
            </a:r>
            <a:r>
              <a:rPr lang="ru-RU" sz="3500" b="1" dirty="0"/>
              <a:t>к результату прибавь 73</a:t>
            </a:r>
          </a:p>
          <a:p>
            <a:r>
              <a:rPr lang="ru-RU" sz="3500" b="1" dirty="0" smtClean="0"/>
              <a:t>полученное </a:t>
            </a:r>
            <a:r>
              <a:rPr lang="ru-RU" sz="3500" b="1" dirty="0"/>
              <a:t>число умножь на 5</a:t>
            </a:r>
          </a:p>
          <a:p>
            <a:r>
              <a:rPr lang="ru-RU" sz="3500" b="1" dirty="0" smtClean="0"/>
              <a:t>прибавьте </a:t>
            </a:r>
            <a:r>
              <a:rPr lang="ru-RU" sz="3500" b="1" dirty="0"/>
              <a:t>номер месяца, в котором вы родились</a:t>
            </a:r>
          </a:p>
          <a:p>
            <a:r>
              <a:rPr lang="ru-RU" sz="3500" b="1" dirty="0" smtClean="0"/>
              <a:t>вычтете </a:t>
            </a:r>
            <a:r>
              <a:rPr lang="ru-RU" sz="3500" b="1" dirty="0"/>
              <a:t>365</a:t>
            </a:r>
          </a:p>
          <a:p>
            <a:r>
              <a:rPr lang="ru-RU" sz="3500" b="1" dirty="0" smtClean="0"/>
              <a:t>назовите </a:t>
            </a:r>
            <a:r>
              <a:rPr lang="ru-RU" sz="3500" b="1" dirty="0"/>
              <a:t>полученный результат.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3660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Подведение итогов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132856"/>
            <a:ext cx="4034361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1220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76672"/>
            <a:ext cx="7920880" cy="61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4590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Софья Ковалевская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20246"/>
          </a:xfrm>
        </p:spPr>
        <p:txBody>
          <a:bodyPr>
            <a:normAutofit/>
          </a:bodyPr>
          <a:lstStyle/>
          <a:p>
            <a:r>
              <a:rPr lang="ru-RU" sz="6000" dirty="0">
                <a:solidFill>
                  <a:srgbClr val="000000"/>
                </a:solidFill>
                <a:ea typeface="Calibri"/>
                <a:cs typeface="Times New Roman"/>
              </a:rPr>
              <a:t>МАТЕМАТИКА- ЭТО ЦАРИЦА НАУК </a:t>
            </a:r>
            <a:endParaRPr lang="ru-RU" sz="6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3364214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1346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250705" cy="116205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М.В. Ломоносов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7905" y="332656"/>
            <a:ext cx="5111750" cy="5853113"/>
          </a:xfrm>
        </p:spPr>
        <p:txBody>
          <a:bodyPr>
            <a:normAutofit/>
          </a:bodyPr>
          <a:lstStyle/>
          <a:p>
            <a:r>
              <a:rPr lang="ru-RU" sz="5400" dirty="0">
                <a:solidFill>
                  <a:srgbClr val="000000"/>
                </a:solidFill>
                <a:ea typeface="Calibri"/>
                <a:cs typeface="Times New Roman"/>
              </a:rPr>
              <a:t>МАТЕМАТИКУ УЖЕ ЗАТЕМ УЧИТЬ НАДО, ЧТО ОНА УМ В ПОРЯДОК ПРИВОДИТ </a:t>
            </a:r>
            <a:endParaRPr lang="ru-RU" sz="5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3312369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3260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И</a:t>
            </a:r>
            <a:r>
              <a:rPr lang="ru-RU" sz="3600" dirty="0" smtClean="0">
                <a:solidFill>
                  <a:srgbClr val="FF0000"/>
                </a:solidFill>
              </a:rPr>
              <a:t>оганн Песталоцци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9910" y="476672"/>
            <a:ext cx="4906889" cy="5649491"/>
          </a:xfrm>
        </p:spPr>
        <p:txBody>
          <a:bodyPr>
            <a:normAutofit/>
          </a:bodyPr>
          <a:lstStyle/>
          <a:p>
            <a:r>
              <a:rPr lang="ru-RU" sz="5400" dirty="0">
                <a:solidFill>
                  <a:srgbClr val="000000"/>
                </a:solidFill>
                <a:ea typeface="Calibri"/>
                <a:cs typeface="Times New Roman"/>
              </a:rPr>
              <a:t>СЧЕТ И ВЫЧИСЛЕНИЯ – ОСНОВА ПОРЯДКА В ГОЛОВЕ </a:t>
            </a:r>
            <a:endParaRPr lang="ru-RU" sz="5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30" y="1412776"/>
            <a:ext cx="3286381" cy="4752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6863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538736" cy="851694"/>
          </a:xfrm>
        </p:spPr>
        <p:txBody>
          <a:bodyPr>
            <a:noAutofit/>
          </a:bodyPr>
          <a:lstStyle/>
          <a:p>
            <a:r>
              <a:rPr lang="ru-RU" sz="3600" dirty="0" err="1" smtClean="0">
                <a:solidFill>
                  <a:srgbClr val="FF0000"/>
                </a:solidFill>
                <a:ea typeface="Calibri"/>
                <a:cs typeface="Times New Roman"/>
              </a:rPr>
              <a:t>Норберт</a:t>
            </a:r>
            <a:r>
              <a:rPr lang="ru-RU" sz="3600" dirty="0" smtClean="0">
                <a:solidFill>
                  <a:srgbClr val="FF0000"/>
                </a:solidFill>
                <a:ea typeface="Calibri"/>
                <a:cs typeface="Times New Roman"/>
              </a:rPr>
              <a:t> Винер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7944" y="273050"/>
            <a:ext cx="4618856" cy="5853113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rgbClr val="000000"/>
                </a:solidFill>
                <a:ea typeface="Calibri"/>
                <a:cs typeface="Times New Roman"/>
              </a:rPr>
              <a:t>ВЫСШЕЕ НАЗНАЧЕНИЕ МАТЕМАТИКИ – НАХОДИТЬ ПОРЯДОК В ХАОСЕ, КОТОРЫЙ НАС ОКРУЖАЕТ </a:t>
            </a:r>
            <a:endParaRPr lang="ru-RU" sz="4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3600400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0434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244827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Чтоб игры не нарушать </a:t>
            </a:r>
            <a:r>
              <a:rPr lang="ru-RU" b="1" dirty="0" smtClean="0">
                <a:solidFill>
                  <a:srgbClr val="FF0000"/>
                </a:solidFill>
              </a:rPr>
              <a:t>порядок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Приветствия </a:t>
            </a:r>
            <a:r>
              <a:rPr lang="ru-RU" b="1" dirty="0">
                <a:solidFill>
                  <a:srgbClr val="FF0000"/>
                </a:solidFill>
              </a:rPr>
              <a:t>ваши мы выслушать рады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852936"/>
            <a:ext cx="5832648" cy="381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1370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FF0000"/>
                </a:solidFill>
              </a:rPr>
              <a:t>Чтоб все в игре прошло без заминки</a:t>
            </a:r>
            <a:r>
              <a:rPr lang="ru-RU" sz="3600" b="1" i="1" dirty="0" smtClean="0">
                <a:solidFill>
                  <a:srgbClr val="FF0000"/>
                </a:solidFill>
              </a:rPr>
              <a:t>,</a:t>
            </a:r>
            <a:br>
              <a:rPr lang="ru-RU" sz="3600" b="1" i="1" dirty="0" smtClean="0">
                <a:solidFill>
                  <a:srgbClr val="FF0000"/>
                </a:solidFill>
              </a:rPr>
            </a:br>
            <a:r>
              <a:rPr lang="ru-RU" sz="3600" b="1" i="1" dirty="0" smtClean="0">
                <a:solidFill>
                  <a:srgbClr val="FF0000"/>
                </a:solidFill>
              </a:rPr>
              <a:t> </a:t>
            </a:r>
            <a:r>
              <a:rPr lang="ru-RU" sz="3600" b="1" i="1" dirty="0">
                <a:solidFill>
                  <a:srgbClr val="FF0000"/>
                </a:solidFill>
              </a:rPr>
              <a:t>Её мы начнем, ну конечно же, с </a:t>
            </a:r>
            <a:r>
              <a:rPr lang="ru-RU" sz="5400" b="1" i="1" dirty="0">
                <a:solidFill>
                  <a:srgbClr val="FF0000"/>
                </a:solidFill>
              </a:rPr>
              <a:t>разминки!</a:t>
            </a:r>
            <a:r>
              <a:rPr lang="ru-RU" sz="3600" dirty="0">
                <a:solidFill>
                  <a:srgbClr val="FF0000"/>
                </a:solidFill>
              </a:rPr>
              <a:t/>
            </a:r>
            <a:br>
              <a:rPr lang="ru-RU" sz="3600" dirty="0">
                <a:solidFill>
                  <a:srgbClr val="FF0000"/>
                </a:solidFill>
              </a:rPr>
            </a:b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636912"/>
            <a:ext cx="5256584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5938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157592" cy="1728192"/>
          </a:xfrm>
        </p:spPr>
        <p:txBody>
          <a:bodyPr>
            <a:normAutofit fontScale="90000"/>
          </a:bodyPr>
          <a:lstStyle/>
          <a:p>
            <a:r>
              <a:rPr lang="ru-RU" sz="4900" b="1" i="1" dirty="0" smtClean="0">
                <a:solidFill>
                  <a:srgbClr val="00B050"/>
                </a:solidFill>
              </a:rPr>
              <a:t>Конкурс 1</a:t>
            </a:r>
            <a:r>
              <a:rPr lang="ru-RU" b="1" i="1" dirty="0" smtClean="0">
                <a:solidFill>
                  <a:srgbClr val="00B050"/>
                </a:solidFill>
              </a:rPr>
              <a:t/>
            </a:r>
            <a:br>
              <a:rPr lang="ru-RU" b="1" i="1" dirty="0" smtClean="0">
                <a:solidFill>
                  <a:srgbClr val="00B050"/>
                </a:solidFill>
              </a:rPr>
            </a:br>
            <a:r>
              <a:rPr lang="ru-RU" sz="5300" b="1" dirty="0">
                <a:solidFill>
                  <a:srgbClr val="FF0000"/>
                </a:solidFill>
              </a:rPr>
              <a:t>узнай  название </a:t>
            </a:r>
            <a:r>
              <a:rPr lang="ru-RU" sz="5300" b="1" dirty="0" smtClean="0">
                <a:solidFill>
                  <a:srgbClr val="FF0000"/>
                </a:solidFill>
              </a:rPr>
              <a:t>животного </a:t>
            </a:r>
            <a:r>
              <a:rPr lang="ru-RU" sz="5300" b="1" dirty="0">
                <a:solidFill>
                  <a:srgbClr val="FF0000"/>
                </a:solidFill>
              </a:rPr>
              <a:t>зашифрованного в ответах </a:t>
            </a:r>
            <a:r>
              <a:rPr lang="ru-RU" sz="5300" b="1" i="1" dirty="0" smtClean="0">
                <a:solidFill>
                  <a:srgbClr val="00B050"/>
                </a:solidFill>
              </a:rPr>
              <a:t/>
            </a:r>
            <a:br>
              <a:rPr lang="ru-RU" sz="5300" b="1" i="1" dirty="0" smtClean="0">
                <a:solidFill>
                  <a:srgbClr val="00B050"/>
                </a:solidFill>
              </a:rPr>
            </a:br>
            <a:endParaRPr lang="ru-RU" sz="5300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996952"/>
            <a:ext cx="3960440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1828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/>
          <a:lstStyle/>
          <a:p>
            <a:r>
              <a:rPr lang="ru-RU" b="1" i="1" dirty="0">
                <a:solidFill>
                  <a:srgbClr val="00B050"/>
                </a:solidFill>
              </a:rPr>
              <a:t>Конкурс </a:t>
            </a:r>
            <a:r>
              <a:rPr lang="ru-RU" b="1" i="1" dirty="0" smtClean="0">
                <a:solidFill>
                  <a:srgbClr val="00B050"/>
                </a:solidFill>
              </a:rPr>
              <a:t>2</a:t>
            </a:r>
            <a:br>
              <a:rPr lang="ru-RU" b="1" i="1" dirty="0" smtClean="0">
                <a:solidFill>
                  <a:srgbClr val="00B050"/>
                </a:solidFill>
              </a:rPr>
            </a:br>
            <a:r>
              <a:rPr lang="ru-RU" sz="6000" b="1" i="1" dirty="0" smtClean="0">
                <a:solidFill>
                  <a:srgbClr val="FF0000"/>
                </a:solidFill>
              </a:rPr>
              <a:t>Конкурс капитанов</a:t>
            </a: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708920"/>
            <a:ext cx="4752528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60563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125</Words>
  <Application>Microsoft Office PowerPoint</Application>
  <PresentationFormat>Экран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Математические забавы</vt:lpstr>
      <vt:lpstr>Софья Ковалевская</vt:lpstr>
      <vt:lpstr>М.В. Ломоносов</vt:lpstr>
      <vt:lpstr>Иоганн Песталоцци</vt:lpstr>
      <vt:lpstr>Норберт Винер</vt:lpstr>
      <vt:lpstr>Чтоб игры не нарушать порядок. Приветствия ваши мы выслушать рады </vt:lpstr>
      <vt:lpstr>Чтоб все в игре прошло без заминки,  Её мы начнем, ну конечно же, с разминки! </vt:lpstr>
      <vt:lpstr>Конкурс 1 узнай  название животного зашифрованного в ответах  </vt:lpstr>
      <vt:lpstr>Конкурс 2 Конкурс капитанов</vt:lpstr>
      <vt:lpstr>Конкурс 3 Заморочки</vt:lpstr>
      <vt:lpstr>Конкурс 4 Ребусы</vt:lpstr>
      <vt:lpstr>Фокус Угадаю день твоего рождения</vt:lpstr>
      <vt:lpstr>Подведение итогов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Математические забавы</dc:title>
  <dc:creator>user</dc:creator>
  <cp:lastModifiedBy>Лера</cp:lastModifiedBy>
  <cp:revision>12</cp:revision>
  <dcterms:created xsi:type="dcterms:W3CDTF">2014-11-23T20:32:58Z</dcterms:created>
  <dcterms:modified xsi:type="dcterms:W3CDTF">2015-10-05T22:59:22Z</dcterms:modified>
</cp:coreProperties>
</file>