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69" r:id="rId2"/>
    <p:sldId id="268" r:id="rId3"/>
    <p:sldId id="260" r:id="rId4"/>
    <p:sldId id="264" r:id="rId5"/>
    <p:sldId id="263" r:id="rId6"/>
    <p:sldId id="265" r:id="rId7"/>
    <p:sldId id="266" r:id="rId8"/>
    <p:sldId id="261" r:id="rId9"/>
    <p:sldId id="257" r:id="rId10"/>
    <p:sldId id="256" r:id="rId11"/>
    <p:sldId id="262" r:id="rId12"/>
    <p:sldId id="26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F5EA9F-BC76-4A6D-B86C-A6C2ABF431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D443E-A91C-4B04-BA61-154D71BC8B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3DEBB-448D-424F-9562-5C5EC78C16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0FE08-FE47-4EA6-863C-DBF231E3B0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1CAA6-8120-4199-AD90-02E571B4D0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F745B-318B-4658-83B4-46681CF9D2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3AB43-C3FD-4719-A138-653C3DD2C5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245D8-3329-485D-A061-38994C7BD5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1CFF4-AB30-4346-ABD1-692746770D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EBB74-D19F-487C-8696-170838ACA4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B437E-7668-445D-B6EE-7D1D6808C1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76F711A3-26CA-47F0-8B62-B11FBEB17C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3" r:id="rId4"/>
    <p:sldLayoutId id="2147483759" r:id="rId5"/>
    <p:sldLayoutId id="2147483754" r:id="rId6"/>
    <p:sldLayoutId id="2147483760" r:id="rId7"/>
    <p:sldLayoutId id="2147483761" r:id="rId8"/>
    <p:sldLayoutId id="2147483762" r:id="rId9"/>
    <p:sldLayoutId id="2147483755" r:id="rId10"/>
    <p:sldLayoutId id="214748376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Relationship Id="rId9" Type="http://schemas.openxmlformats.org/officeDocument/2006/relationships/image" Target="../media/image23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35.png"/><Relationship Id="rId3" Type="http://schemas.openxmlformats.org/officeDocument/2006/relationships/image" Target="../media/image25.jpeg"/><Relationship Id="rId7" Type="http://schemas.openxmlformats.org/officeDocument/2006/relationships/image" Target="../media/image29.png"/><Relationship Id="rId12" Type="http://schemas.openxmlformats.org/officeDocument/2006/relationships/image" Target="../media/image34.pn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jpeg"/><Relationship Id="rId10" Type="http://schemas.openxmlformats.org/officeDocument/2006/relationships/image" Target="../media/image32.png"/><Relationship Id="rId4" Type="http://schemas.openxmlformats.org/officeDocument/2006/relationships/image" Target="../media/image26.jpeg"/><Relationship Id="rId9" Type="http://schemas.openxmlformats.org/officeDocument/2006/relationships/image" Target="../media/image3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          Мы живём в Кузбассе</a:t>
            </a:r>
            <a:endParaRPr lang="ru-RU" dirty="0"/>
          </a:p>
        </p:txBody>
      </p:sp>
      <p:pic>
        <p:nvPicPr>
          <p:cNvPr id="10243" name="Picture 5" descr="ANd9GcRV07AOB_WjKcNxqH5Zjj3oRCW-VLQglLkwWzBUHUWMoHuykZmD2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1000" y="1219200"/>
            <a:ext cx="7162800" cy="5151438"/>
          </a:xfrm>
          <a:noFill/>
        </p:spPr>
      </p:pic>
      <p:sp>
        <p:nvSpPr>
          <p:cNvPr id="10244" name="TextBox 4"/>
          <p:cNvSpPr txBox="1">
            <a:spLocks noChangeArrowheads="1"/>
          </p:cNvSpPr>
          <p:nvPr/>
        </p:nvSpPr>
        <p:spPr bwMode="auto">
          <a:xfrm rot="10800000" flipV="1">
            <a:off x="3732212" y="6550223"/>
            <a:ext cx="5411788" cy="307777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000000"/>
                </a:solidFill>
                <a:latin typeface="Franklin Gothic Book" pitchFamily="34" charset="0"/>
              </a:rPr>
              <a:t>Выполнил: </a:t>
            </a:r>
            <a:r>
              <a:rPr lang="ru-RU" sz="1400" dirty="0" smtClean="0">
                <a:solidFill>
                  <a:srgbClr val="000000"/>
                </a:solidFill>
                <a:latin typeface="Franklin Gothic Book" pitchFamily="34" charset="0"/>
              </a:rPr>
              <a:t> Анкудинова </a:t>
            </a:r>
            <a:r>
              <a:rPr lang="ru-RU" sz="1400" dirty="0">
                <a:solidFill>
                  <a:srgbClr val="000000"/>
                </a:solidFill>
                <a:latin typeface="Franklin Gothic Book" pitchFamily="34" charset="0"/>
              </a:rPr>
              <a:t>Екатерина </a:t>
            </a:r>
            <a:r>
              <a:rPr lang="ru-RU" sz="1400" dirty="0" smtClean="0">
                <a:solidFill>
                  <a:srgbClr val="000000"/>
                </a:solidFill>
                <a:latin typeface="Franklin Gothic Book" pitchFamily="34" charset="0"/>
              </a:rPr>
              <a:t>Сергеевна - учитель математики</a:t>
            </a:r>
            <a:endParaRPr lang="ru-RU" sz="1400" dirty="0">
              <a:solidFill>
                <a:srgbClr val="000000"/>
              </a:solidFill>
              <a:latin typeface="Franklin Gothic Book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/>
              <a:t>Флаг Кемеровской области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/>
          </a:p>
        </p:txBody>
      </p:sp>
      <p:pic>
        <p:nvPicPr>
          <p:cNvPr id="19460" name="Picture 5" descr="Флаг Кемеровской област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295400"/>
            <a:ext cx="5181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44613" y="158750"/>
            <a:ext cx="7793037" cy="14620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/>
              <a:t>          Губернатор </a:t>
            </a:r>
            <a:br>
              <a:rPr lang="ru-RU"/>
            </a:br>
            <a:r>
              <a:rPr lang="ru-RU"/>
              <a:t>Тулеев Аман Гумирович</a:t>
            </a:r>
          </a:p>
        </p:txBody>
      </p:sp>
      <p:pic>
        <p:nvPicPr>
          <p:cNvPr id="20483" name="Picture 5" descr="ANd9GcTP3To2d-EQEWkQikxe3uJ6Q9maRILrFpykHcBB6h7q5JeIAFk-Y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057400"/>
            <a:ext cx="4724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50963" y="214313"/>
            <a:ext cx="7793037" cy="14620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/>
              <a:t>Наша родина -  Кузбасс!</a:t>
            </a:r>
          </a:p>
        </p:txBody>
      </p:sp>
      <p:pic>
        <p:nvPicPr>
          <p:cNvPr id="21507" name="Picture 5" descr="ANd9GcTLBMlIC1j9r9ipoSL2ZwPad1rKAtC2AXotD9f7cVSKCE-Qf2p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133600"/>
            <a:ext cx="56388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/>
              <a:t>            Россия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1268" name="Picture 5" descr="ANd9GcROv1LcPAlBffjPG3p2sOlr6O04n5qo4d8TCxq3ODMyzsfnvkd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133600"/>
            <a:ext cx="65532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 descr="ANd9GcQr5Nu6k7xUuB4LLhOD02ZvvOfFb1kJg5f4B9770VHMxUbvGMM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066800"/>
            <a:ext cx="44958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/>
              <a:t>Гора Верхний Зуб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8686800" cy="4708525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3316" name="Picture 5" descr="ANd9GcQekA49bb4xOydVZwNx37krpg3IjWEmDtvf8V8ctc1l5oDa4c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3505200"/>
            <a:ext cx="1790700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AutoShape 7" descr="Z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18" name="AutoShape 9" descr="Z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3319" name="Picture 11" descr="ANd9GcQC16SBnnr1tnYdh_QHup-hRdhApXkoTt67OtHZUjutsmSyz8jWI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352800"/>
            <a:ext cx="2819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13" descr="ANd9GcQt6z5pmnoTAwClRyyfagwGJpFYzNXGieKW8qZWcjVySnUJm2w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0" y="3886200"/>
            <a:ext cx="26098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15" descr="ANd9GcT-RbFeL8z1cI87PMWh0FL2pec6UvjaNrq1zN9HNqXalm4X4eBIBQ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33600" y="1752600"/>
            <a:ext cx="48006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50963" y="214313"/>
            <a:ext cx="7793037" cy="14620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/>
              <a:t>        Шахтёры </a:t>
            </a:r>
          </a:p>
        </p:txBody>
      </p:sp>
      <p:pic>
        <p:nvPicPr>
          <p:cNvPr id="14339" name="Picture 5" descr="ANd9GcQ6bpTQhFSk0hGhBuJMJFZDGI_JyktCLcM7J8bO5gt4vybaQ47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4191000"/>
            <a:ext cx="315277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7" descr="ANd9GcQY_N3L2Vgb2zmaUFM-7GYNcK5IXxrjx37pazTtVW33g4JMIOUfV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3657600"/>
            <a:ext cx="3810000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9" descr="ANd9GcSLj61ba2jRIKLdHHFOEhidSpUz02fsuOxwKfgGv4uqVsu2auZ-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1524000"/>
            <a:ext cx="2971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11" descr="ANd9GcQyp6UEm5qSRPm8SDrvst8_Fm_crYvLsPwsp5F58LiB2wZ0Bbj1Z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4400" y="1219200"/>
            <a:ext cx="3657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/>
              <a:t>Озеро Большой Берчикуль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5364" name="AutoShape 5" descr="9k=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5365" name="Picture 9" descr="ANd9GcS9760ck1q50MwLWKI41KwCc5_oSCP3f6PH8WvwFCf6CH3C3iJ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4648200"/>
            <a:ext cx="2438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11" descr="ANd9GcSwaEi6p0pkpcM4fEbgsFPHoDPI3Wb7jAbx8evcnePI6ZlwTOE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2133600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13" descr="ANd9GcRPZr9bwzcj5iJ4pEewzNn2B7FE7OvKMt0Yy4NjAotgZ-GNVWe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3505200"/>
            <a:ext cx="241935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5" descr="ANd9GcRV07AOB_WjKcNxqH5Zjj3oRCW-VLQglLkwWzBUHUWMoHuykZmD2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4419600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7" descr="ANd9GcRsK-bsdZ7tQ4b8Gn4SG825W9EzKLd5eULSRnPmd5luK9ejiZfOH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4419600"/>
            <a:ext cx="27146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9" descr="ANd9GcQyuduWpIszeJobyyh0phBATrVjVA0jx7g_jbm6yxgU_lrT5e2BG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381000"/>
            <a:ext cx="26670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11" descr="ANd9GcSP4-pfrOhr20kQnyrjkhrtylZldzUvoWUf4sQwfm12LwBzoSUFDw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2286000"/>
            <a:ext cx="24955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13" descr="ANd9GcTvKuSSrStQ1WAb8Bcc4jLo1uXxIaS9x9qdC-skSmJ6AQPs5TnsP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52800" y="4419600"/>
            <a:ext cx="228600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15" descr="ANd9GcRsMXp3vUYJ3F7CQDx1c1D_N8NTSlI49q9BBZ4MiQ-A1gPNLNlnDQ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00400" y="381000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17" descr="ANd9GcSjTxs96Bzpd9_7WC-3VLske1fLeyJKNgD8Z5EQ6i8hF4F_gB5r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19800" y="2362200"/>
            <a:ext cx="26098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3" name="Picture 19" descr="ANd9GcT8vtNHJeSym0SK5CVgAdSpJRrIObYTDkakXt7Iii2Zc9e2lrJVoQ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33400" y="2209800"/>
            <a:ext cx="247650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5" descr="ANd9GcRPGxwROX-Nsz7QB2OTYy4fVhCciim2J9QrVWaYYdlPhWWrkRHBz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5029200"/>
            <a:ext cx="1905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7" descr="bcity(1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4572000"/>
            <a:ext cx="177165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9" descr="ANd9GcTQvne06VVVy69dTvf45kQPE1uwXS8ZYV1A6tCb8geaVkW8p_Q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33800" y="2286000"/>
            <a:ext cx="1524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11" descr="ANd9GcRwIgEfxyDH7yM7zNpZNr0Qy00f8yTYM6J-Zs5jqc1TDtPxD4l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48600" y="2819400"/>
            <a:ext cx="10858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13" descr="prokopevsk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39000" y="533400"/>
            <a:ext cx="128587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15" descr="mejdurechensk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76400" y="381000"/>
            <a:ext cx="1600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Picture 17" descr="kiselevsk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4800" y="2514600"/>
            <a:ext cx="120015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7" name="Picture 19" descr="gurevsk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867400" y="2667000"/>
            <a:ext cx="12001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8" name="Picture 21" descr="polysaj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981200" y="2667000"/>
            <a:ext cx="11239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9" name="Picture 23" descr="osiniki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343400" y="304800"/>
            <a:ext cx="115252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0" name="Picture 25" descr="novokuznetsk_gerb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33400" y="4648200"/>
            <a:ext cx="1371600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1" name="Picture 27" descr="belov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514600" y="4800600"/>
            <a:ext cx="12001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2" name="Text Box 15"/>
          <p:cNvSpPr txBox="1">
            <a:spLocks noChangeArrowheads="1"/>
          </p:cNvSpPr>
          <p:nvPr/>
        </p:nvSpPr>
        <p:spPr bwMode="auto">
          <a:xfrm>
            <a:off x="381000" y="6400800"/>
            <a:ext cx="152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/>
              <a:t>Новокузнецк</a:t>
            </a:r>
          </a:p>
        </p:txBody>
      </p:sp>
      <p:sp>
        <p:nvSpPr>
          <p:cNvPr id="17423" name="Text Box 16"/>
          <p:cNvSpPr txBox="1">
            <a:spLocks noChangeArrowheads="1"/>
          </p:cNvSpPr>
          <p:nvPr/>
        </p:nvSpPr>
        <p:spPr bwMode="auto">
          <a:xfrm>
            <a:off x="7239000" y="2241550"/>
            <a:ext cx="1447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/>
              <a:t>Прокопьевск</a:t>
            </a:r>
          </a:p>
        </p:txBody>
      </p:sp>
      <p:sp>
        <p:nvSpPr>
          <p:cNvPr id="17424" name="Text Box 17"/>
          <p:cNvSpPr txBox="1">
            <a:spLocks noChangeArrowheads="1"/>
          </p:cNvSpPr>
          <p:nvPr/>
        </p:nvSpPr>
        <p:spPr bwMode="auto">
          <a:xfrm>
            <a:off x="2667000" y="6400800"/>
            <a:ext cx="1600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/>
              <a:t>Б е л о в о</a:t>
            </a:r>
          </a:p>
        </p:txBody>
      </p:sp>
      <p:sp>
        <p:nvSpPr>
          <p:cNvPr id="17425" name="Text Box 18"/>
          <p:cNvSpPr txBox="1">
            <a:spLocks noChangeArrowheads="1"/>
          </p:cNvSpPr>
          <p:nvPr/>
        </p:nvSpPr>
        <p:spPr bwMode="auto">
          <a:xfrm>
            <a:off x="152400" y="3917950"/>
            <a:ext cx="1447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/>
              <a:t>К и с е л ё в с к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/>
              <a:t>Герб Кемеровской области</a:t>
            </a:r>
          </a:p>
        </p:txBody>
      </p:sp>
      <p:pic>
        <p:nvPicPr>
          <p:cNvPr id="18435" name="Picture 4" descr="Герб Кемеровской области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438400" y="2514600"/>
            <a:ext cx="4038600" cy="3429000"/>
          </a:xfrm>
          <a:noFill/>
        </p:spPr>
      </p:pic>
      <p:sp>
        <p:nvSpPr>
          <p:cNvPr id="18436" name="AutoShape 6" descr="9k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37" name="AutoShape 8" descr="9k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139</TotalTime>
  <Words>53</Words>
  <Application>Microsoft Office PowerPoint</Application>
  <PresentationFormat>Экран (4:3)</PresentationFormat>
  <Paragraphs>14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Tahoma</vt:lpstr>
      <vt:lpstr>Arial</vt:lpstr>
      <vt:lpstr>Franklin Gothic Medium</vt:lpstr>
      <vt:lpstr>Franklin Gothic Book</vt:lpstr>
      <vt:lpstr>Wingdings 2</vt:lpstr>
      <vt:lpstr>Calibri</vt:lpstr>
      <vt:lpstr>Трек</vt:lpstr>
      <vt:lpstr>          Мы живём в Кузбассе</vt:lpstr>
      <vt:lpstr>            Россия</vt:lpstr>
      <vt:lpstr>Слайд 3</vt:lpstr>
      <vt:lpstr>Гора Верхний Зуб </vt:lpstr>
      <vt:lpstr>        Шахтёры </vt:lpstr>
      <vt:lpstr>Озеро Большой Берчикуль</vt:lpstr>
      <vt:lpstr>Слайд 7</vt:lpstr>
      <vt:lpstr>Слайд 8</vt:lpstr>
      <vt:lpstr>Герб Кемеровской области</vt:lpstr>
      <vt:lpstr>Флаг Кемеровской области</vt:lpstr>
      <vt:lpstr>          Губернатор  Тулеев Аман Гумирович</vt:lpstr>
      <vt:lpstr>Наша родина -  Кузбасс!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Алёна</dc:creator>
  <cp:lastModifiedBy>ИМЦ</cp:lastModifiedBy>
  <cp:revision>10</cp:revision>
  <cp:lastPrinted>1601-01-01T00:00:00Z</cp:lastPrinted>
  <dcterms:created xsi:type="dcterms:W3CDTF">1601-01-01T00:00:00Z</dcterms:created>
  <dcterms:modified xsi:type="dcterms:W3CDTF">2015-10-21T01:57:57Z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