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5" r:id="rId11"/>
    <p:sldId id="267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C83E-E103-4B6A-9FC9-FD2F1A8F5D51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983E9-5B60-4189-B51F-99F305462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50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983E9-5B60-4189-B51F-99F30546226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61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98154"/>
            <a:ext cx="7811208" cy="280831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Наши глаза помогают нам всегда</a:t>
            </a:r>
            <a:endParaRPr lang="ru-RU" sz="5400" dirty="0"/>
          </a:p>
        </p:txBody>
      </p:sp>
      <p:pic>
        <p:nvPicPr>
          <p:cNvPr id="4" name="Рисунок 3" descr="1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140968"/>
            <a:ext cx="3744416" cy="2185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3216"/>
            <a:ext cx="2651400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kak-zainteresovat-chit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744201"/>
            <a:ext cx="2725688" cy="2113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С плохим, ребята, зрением</a:t>
            </a:r>
            <a:br>
              <a:rPr lang="ru-RU" dirty="0" smtClean="0"/>
            </a:br>
            <a:r>
              <a:rPr lang="ru-RU" dirty="0" smtClean="0"/>
              <a:t>Жить без очков — мучение!</a:t>
            </a:r>
          </a:p>
          <a:p>
            <a:pPr>
              <a:buNone/>
            </a:pPr>
            <a:r>
              <a:rPr lang="ru-RU" dirty="0" smtClean="0"/>
              <a:t>  В очках ходить не стыдно</a:t>
            </a:r>
            <a:br>
              <a:rPr lang="ru-RU" dirty="0" smtClean="0"/>
            </a:br>
            <a:r>
              <a:rPr lang="ru-RU" dirty="0" smtClean="0"/>
              <a:t>И вовсе не обидно.</a:t>
            </a:r>
            <a:br>
              <a:rPr lang="ru-RU" dirty="0" smtClean="0"/>
            </a:br>
            <a:r>
              <a:rPr lang="ru-RU" dirty="0" smtClean="0"/>
              <a:t>Хоть вы не старички,</a:t>
            </a:r>
            <a:br>
              <a:rPr lang="ru-RU" dirty="0" smtClean="0"/>
            </a:br>
            <a:r>
              <a:rPr lang="ru-RU" dirty="0" smtClean="0"/>
              <a:t>Носите без стеснения</a:t>
            </a:r>
            <a:br>
              <a:rPr lang="ru-RU" dirty="0" smtClean="0"/>
            </a:br>
            <a:r>
              <a:rPr lang="ru-RU" dirty="0" smtClean="0"/>
              <a:t>Хорошие очки!</a:t>
            </a:r>
            <a:endParaRPr lang="ru-RU" dirty="0"/>
          </a:p>
        </p:txBody>
      </p:sp>
      <p:pic>
        <p:nvPicPr>
          <p:cNvPr id="6" name="Рисунок 5" descr="Ребенок-в-очках-как-не-комплексова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500686"/>
            <a:ext cx="4051176" cy="2694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Берегите свои «вторые» глаза</a:t>
            </a:r>
          </a:p>
          <a:p>
            <a:r>
              <a:rPr lang="ru-RU" dirty="0" smtClean="0"/>
              <a:t>Храните их в футляре</a:t>
            </a:r>
          </a:p>
          <a:p>
            <a:r>
              <a:rPr lang="ru-RU" dirty="0" smtClean="0"/>
              <a:t>Не кладите стёклами вниз</a:t>
            </a:r>
          </a:p>
          <a:p>
            <a:r>
              <a:rPr lang="ru-RU" dirty="0" smtClean="0"/>
              <a:t>Регулярно мойте тёплой водой с мылом</a:t>
            </a:r>
          </a:p>
          <a:p>
            <a:r>
              <a:rPr lang="ru-RU" dirty="0" smtClean="0"/>
              <a:t>Снимайте во время занятий спортом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43924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 каждого есть тело и душа,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>А зеркало её – твои глаза.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>Чем дорожим, то бережём мы строго.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>Наши глаза помогают нам всегда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4" name="Рисунок 3" descr="u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39" y="4149080"/>
            <a:ext cx="297851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83880" cy="1051560"/>
          </a:xfrm>
        </p:spPr>
        <p:txBody>
          <a:bodyPr/>
          <a:lstStyle/>
          <a:p>
            <a:pPr algn="ctr"/>
            <a:r>
              <a:rPr lang="ru-RU" i="1" dirty="0" smtClean="0"/>
              <a:t>Улица «Глазная»</a:t>
            </a:r>
            <a:endParaRPr lang="ru-RU" i="1" dirty="0"/>
          </a:p>
        </p:txBody>
      </p:sp>
      <p:pic>
        <p:nvPicPr>
          <p:cNvPr id="7" name="Рисунок 6" descr="111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276872"/>
            <a:ext cx="4762544" cy="3191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image05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2204864"/>
            <a:ext cx="2924175" cy="346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55576" y="184482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Глазница</a:t>
            </a:r>
            <a:endParaRPr lang="ru-RU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18448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Веко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17_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-4077"/>
          <a:stretch>
            <a:fillRect/>
          </a:stretch>
        </p:blipFill>
        <p:spPr>
          <a:xfrm>
            <a:off x="2195736" y="836712"/>
            <a:ext cx="397633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Narashhivanie-resnits-i-allergiya.jpg"/>
          <p:cNvPicPr>
            <a:picLocks noChangeAspect="1"/>
          </p:cNvPicPr>
          <p:nvPr/>
        </p:nvPicPr>
        <p:blipFill>
          <a:blip r:embed="rId3" cstate="print"/>
          <a:srcRect l="2433" r="6312" b="44921"/>
          <a:stretch>
            <a:fillRect/>
          </a:stretch>
        </p:blipFill>
        <p:spPr>
          <a:xfrm>
            <a:off x="2267744" y="3573016"/>
            <a:ext cx="396044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15816" y="4766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Брови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32129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Ресницы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66424520gC01A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230" r="13061"/>
          <a:stretch>
            <a:fillRect/>
          </a:stretch>
        </p:blipFill>
        <p:spPr>
          <a:xfrm>
            <a:off x="611560" y="1772816"/>
            <a:ext cx="2808312" cy="2857500"/>
          </a:xfrm>
        </p:spPr>
      </p:pic>
      <p:pic>
        <p:nvPicPr>
          <p:cNvPr id="5" name="Рисунок 4" descr="11890911241EO0z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844824"/>
            <a:ext cx="2592288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62068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Глазное яблоко</a:t>
            </a:r>
            <a:endParaRPr lang="ru-RU" sz="28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>
            <a:stCxn id="15" idx="0"/>
          </p:cNvCxnSpPr>
          <p:nvPr/>
        </p:nvCxnSpPr>
        <p:spPr>
          <a:xfrm flipH="1" flipV="1">
            <a:off x="2483768" y="3933056"/>
            <a:ext cx="198022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5" idx="0"/>
          </p:cNvCxnSpPr>
          <p:nvPr/>
        </p:nvCxnSpPr>
        <p:spPr>
          <a:xfrm flipV="1">
            <a:off x="4463988" y="3861048"/>
            <a:ext cx="1548172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47864" y="5085184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Белковая оболочка</a:t>
            </a:r>
            <a:endParaRPr lang="ru-RU" sz="1400" b="1" i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267744" y="2636912"/>
            <a:ext cx="187220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139952" y="2636912"/>
            <a:ext cx="165618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5856" y="234888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Радужная оболочка</a:t>
            </a:r>
            <a:endParaRPr lang="ru-RU" sz="1400" b="1" i="1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flipH="1" flipV="1">
            <a:off x="1835696" y="3356992"/>
            <a:ext cx="23042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4139952" y="3212976"/>
            <a:ext cx="187220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63888" y="371703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Зрачок</a:t>
            </a:r>
            <a:endParaRPr lang="ru-RU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la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7874000" cy="393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3024336" cy="2012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39237791-303194-0113062_www.nevseoboi.com.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284984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агружен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933056"/>
            <a:ext cx="3081553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280820814_librar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4077072"/>
            <a:ext cx="2028691" cy="2453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782px-NikkoShinkyo559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476672"/>
            <a:ext cx="2729823" cy="2094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563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1844824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1051560"/>
          </a:xfrm>
        </p:spPr>
        <p:txBody>
          <a:bodyPr/>
          <a:lstStyle/>
          <a:p>
            <a:pPr algn="ctr"/>
            <a:r>
              <a:rPr lang="ru-RU" i="1" dirty="0" smtClean="0"/>
              <a:t>Улица «Здоровья»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5256584" cy="4536504"/>
          </a:xfrm>
        </p:spPr>
        <p:txBody>
          <a:bodyPr>
            <a:normAutofit/>
          </a:bodyPr>
          <a:lstStyle/>
          <a:p>
            <a:r>
              <a:rPr lang="ru-RU" dirty="0" smtClean="0"/>
              <a:t>Умываться по утрам.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Смотреть телевизор не более 1-2 часа в день.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Сидеть не ближе 3 метров от телевизора.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Рисунок 4" descr="gigiena-novorozhdennoj-devochki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484784"/>
            <a:ext cx="2520280" cy="1713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na_kakom_rasstoyanii_smotret_televiz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221088"/>
            <a:ext cx="238125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5400600" cy="5256584"/>
          </a:xfrm>
        </p:spPr>
        <p:txBody>
          <a:bodyPr/>
          <a:lstStyle/>
          <a:p>
            <a:r>
              <a:rPr lang="ru-RU" dirty="0" smtClean="0"/>
              <a:t>Не читать лежа.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Не читать в транспорте.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Расстояние от глаз до текста 30 сантиметров.</a:t>
            </a:r>
          </a:p>
          <a:p>
            <a:endParaRPr lang="ru-RU" dirty="0"/>
          </a:p>
        </p:txBody>
      </p:sp>
      <p:pic>
        <p:nvPicPr>
          <p:cNvPr id="4" name="Рисунок 3" descr="IMG_02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28632"/>
            <a:ext cx="2592288" cy="1729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ot1cp3du254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222721"/>
            <a:ext cx="2520280" cy="1895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803379837472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365104"/>
            <a:ext cx="2771799" cy="173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92696"/>
            <a:ext cx="4824536" cy="5850976"/>
          </a:xfrm>
        </p:spPr>
        <p:txBody>
          <a:bodyPr/>
          <a:lstStyle/>
          <a:p>
            <a:r>
              <a:rPr lang="ru-RU" dirty="0" smtClean="0"/>
              <a:t>Оберегать глаза от попаданий в них инородных предметов.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Употреблять в пищу растительные продукты.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zelenjav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573016"/>
            <a:ext cx="324036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yshib-glaza-y-detei_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3148" y="764704"/>
            <a:ext cx="2753713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167</TotalTime>
  <Words>118</Words>
  <Application>Microsoft Office PowerPoint</Application>
  <PresentationFormat>Экран (4:3)</PresentationFormat>
  <Paragraphs>40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Verdana</vt:lpstr>
      <vt:lpstr>Wingdings 2</vt:lpstr>
      <vt:lpstr>Аспект</vt:lpstr>
      <vt:lpstr>Наши глаза помогают нам всегда</vt:lpstr>
      <vt:lpstr>Улица «Глазная»</vt:lpstr>
      <vt:lpstr>Презентация PowerPoint</vt:lpstr>
      <vt:lpstr>Презентация PowerPoint</vt:lpstr>
      <vt:lpstr>Презентация PowerPoint</vt:lpstr>
      <vt:lpstr>Презентация PowerPoint</vt:lpstr>
      <vt:lpstr>Улица «Здоровья»</vt:lpstr>
      <vt:lpstr>Презентация PowerPoint</vt:lpstr>
      <vt:lpstr>Презентация PowerPoint</vt:lpstr>
      <vt:lpstr>Презентация PowerPoint</vt:lpstr>
      <vt:lpstr>Презентация PowerPoint</vt:lpstr>
      <vt:lpstr>У каждого есть тело и душа, А зеркало её – твои глаза. Чем дорожим, то бережём мы строго. Наши глаза помогают нам всегда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глаза помогают нам всегда</dc:title>
  <cp:lastModifiedBy>User</cp:lastModifiedBy>
  <cp:revision>22</cp:revision>
  <dcterms:modified xsi:type="dcterms:W3CDTF">2015-02-19T14:59:47Z</dcterms:modified>
</cp:coreProperties>
</file>