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9" r:id="rId4"/>
    <p:sldId id="270" r:id="rId5"/>
    <p:sldId id="259" r:id="rId6"/>
    <p:sldId id="260" r:id="rId7"/>
    <p:sldId id="271" r:id="rId8"/>
    <p:sldId id="272" r:id="rId9"/>
    <p:sldId id="273" r:id="rId10"/>
    <p:sldId id="263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29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29"/>
            <a:ext cx="603216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6480" y="1604329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8241" y="1604329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29"/>
            <a:ext cx="8226720" cy="45249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60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1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1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930" indent="-259204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</a:defRPr>
      </a:lvl2pPr>
      <a:lvl3pPr marL="1036815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</a:defRPr>
      </a:lvl3pPr>
      <a:lvl4pPr marL="1451541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</a:defRPr>
      </a:lvl4pPr>
      <a:lvl5pPr marL="1866268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</a:defRPr>
      </a:lvl5pPr>
      <a:lvl6pPr marL="2280994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</a:defRPr>
      </a:lvl6pPr>
      <a:lvl7pPr marL="2695720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</a:defRPr>
      </a:lvl7pPr>
      <a:lvl8pPr marL="3110446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</a:defRPr>
      </a:lvl8pPr>
      <a:lvl9pPr marL="3525172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</a:defRPr>
      </a:lvl9pPr>
    </p:titleStyle>
    <p:bodyStyle>
      <a:lvl1pPr marL="311045" indent="-311045" algn="l" defTabSz="407526" rtl="0" eaLnBrk="1" fontAlgn="base" hangingPunct="1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eaLnBrk="1" fontAlgn="base" hangingPunct="1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</a:defRPr>
      </a:lvl2pPr>
      <a:lvl3pPr marL="1036815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</a:defRPr>
      </a:lvl3pPr>
      <a:lvl4pPr marL="1451541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</a:defRPr>
      </a:lvl4pPr>
      <a:lvl5pPr marL="1866268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</a:defRPr>
      </a:lvl5pPr>
      <a:lvl6pPr marL="2280994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</a:defRPr>
      </a:lvl6pPr>
      <a:lvl7pPr marL="2695720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</a:defRPr>
      </a:lvl7pPr>
      <a:lvl8pPr marL="3110446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</a:defRPr>
      </a:lvl8pPr>
      <a:lvl9pPr marL="3525172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1340768"/>
            <a:ext cx="7773120" cy="187220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Синтаксис и пунктуация.</a:t>
            </a:r>
            <a:br>
              <a:rPr lang="ru-RU" dirty="0" smtClean="0"/>
            </a:br>
            <a:r>
              <a:rPr lang="ru-RU" dirty="0" smtClean="0"/>
              <a:t>Словосочетание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779107"/>
          </a:xfrm>
        </p:spPr>
        <p:txBody>
          <a:bodyPr/>
          <a:lstStyle/>
          <a:p>
            <a:endParaRPr lang="ru-RU" sz="2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6481" y="980729"/>
            <a:ext cx="8226720" cy="514855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3600" dirty="0" smtClean="0"/>
              <a:t>Для чего полезно знать правила синтаксиса?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Как называется раздел науки о языке, в котором излагается система знаков препинания и правила их постановки?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Зачем нужны знаки препинания и умения пользоваться ими?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6481" y="2276872"/>
            <a:ext cx="8226720" cy="3852412"/>
          </a:xfrm>
        </p:spPr>
        <p:txBody>
          <a:bodyPr/>
          <a:lstStyle/>
          <a:p>
            <a:pPr algn="ctr"/>
            <a:r>
              <a:rPr lang="ru-RU" sz="8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Спасибо за работу!</a:t>
            </a:r>
            <a:endParaRPr lang="ru-RU" sz="8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3629"/>
            <a:ext cx="8064896" cy="1143480"/>
          </a:xfrm>
        </p:spPr>
        <p:txBody>
          <a:bodyPr/>
          <a:lstStyle/>
          <a:p>
            <a:pPr algn="l"/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6481" y="908720"/>
            <a:ext cx="8226720" cy="5220565"/>
          </a:xfrm>
        </p:spPr>
        <p:txBody>
          <a:bodyPr/>
          <a:lstStyle/>
          <a:p>
            <a:pPr marL="514350" indent="-514350"/>
            <a:r>
              <a:rPr lang="ru-RU" sz="3600" i="1" dirty="0" smtClean="0"/>
              <a:t>    </a:t>
            </a:r>
            <a:r>
              <a:rPr lang="ru-RU" sz="4400" b="1" i="1" dirty="0" smtClean="0"/>
              <a:t>с, ты, учиться, если, работать, жизнь, полезный, охотно, для, отдыхать, правильно, умело, и, сделать, увлечение, же, она, интересный, строить</a:t>
            </a:r>
          </a:p>
          <a:p>
            <a:pPr marL="514350" indent="-514350"/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3629"/>
            <a:ext cx="8064896" cy="1143480"/>
          </a:xfrm>
        </p:spPr>
        <p:txBody>
          <a:bodyPr/>
          <a:lstStyle/>
          <a:p>
            <a:pPr algn="l"/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6481" y="908720"/>
            <a:ext cx="8226720" cy="5220565"/>
          </a:xfrm>
        </p:spPr>
        <p:txBody>
          <a:bodyPr/>
          <a:lstStyle/>
          <a:p>
            <a:pPr marL="514350" indent="-514350"/>
            <a:r>
              <a:rPr lang="ru-RU" sz="3600" i="1" dirty="0" smtClean="0"/>
              <a:t>    </a:t>
            </a:r>
            <a:r>
              <a:rPr lang="ru-RU" sz="4400" b="1" i="1" dirty="0" smtClean="0"/>
              <a:t>Если ты учишься с увлечением работаешь охотно отдыхаешь умело жизнь строишь правильно сделай же ее интересной и полезной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3629"/>
            <a:ext cx="8064896" cy="1143480"/>
          </a:xfrm>
        </p:spPr>
        <p:txBody>
          <a:bodyPr/>
          <a:lstStyle/>
          <a:p>
            <a:pPr algn="l"/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6481" y="908720"/>
            <a:ext cx="8226720" cy="5220565"/>
          </a:xfrm>
        </p:spPr>
        <p:txBody>
          <a:bodyPr/>
          <a:lstStyle/>
          <a:p>
            <a:pPr marL="514350" indent="-514350"/>
            <a:r>
              <a:rPr lang="ru-RU" sz="3600" i="1" dirty="0" smtClean="0"/>
              <a:t>    </a:t>
            </a:r>
            <a:r>
              <a:rPr lang="ru-RU" sz="4400" b="1" i="1" dirty="0" smtClean="0"/>
              <a:t>Если ты учишься с увлечением, работаешь охотно, отдыхаешь умело, – жизнь строишь правильно. Сделай же ее интересной и полезной!</a:t>
            </a:r>
          </a:p>
          <a:p>
            <a:pPr marL="514350" indent="-514350"/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59" y="273629"/>
            <a:ext cx="8064897" cy="1143480"/>
          </a:xfrm>
        </p:spPr>
        <p:txBody>
          <a:bodyPr/>
          <a:lstStyle/>
          <a:p>
            <a:pPr algn="l"/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Прочитайте п.13 («Теория») и ответьте на вопросы: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6481" y="1412777"/>
            <a:ext cx="8226720" cy="471650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В какой части параграфа показано, что из одних и тех же слов можно построить разные сообщения?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Что при этом происходит со словами?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Что они образуют?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Что изучает синтаксис?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1" y="548680"/>
            <a:ext cx="8226720" cy="504056"/>
          </a:xfrm>
        </p:spPr>
        <p:txBody>
          <a:bodyPr/>
          <a:lstStyle/>
          <a:p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Словарно-орфографическая работа</a:t>
            </a:r>
            <a:endParaRPr lang="ru-RU" sz="36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5"/>
            <a:ext cx="8352928" cy="4356469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  </a:t>
            </a:r>
            <a:r>
              <a:rPr lang="ru-RU" sz="36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Синтаксис  </a:t>
            </a:r>
            <a:r>
              <a:rPr lang="ru-RU" sz="36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(греч.) – «построение,</a:t>
            </a:r>
          </a:p>
          <a:p>
            <a:r>
              <a:rPr lang="ru-RU" sz="36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                                        порядок»</a:t>
            </a:r>
          </a:p>
          <a:p>
            <a:r>
              <a:rPr lang="ru-RU" sz="36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 </a:t>
            </a:r>
            <a:r>
              <a:rPr lang="ru-RU" sz="36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Пунктуация </a:t>
            </a:r>
            <a:r>
              <a:rPr lang="ru-RU" sz="36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(лат.) – «точка»</a:t>
            </a:r>
          </a:p>
          <a:p>
            <a:r>
              <a:rPr lang="ru-RU" sz="36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  </a:t>
            </a:r>
          </a:p>
          <a:p>
            <a:r>
              <a:rPr lang="ru-RU" sz="36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   </a:t>
            </a:r>
            <a:r>
              <a:rPr lang="ru-RU" sz="36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Интонация</a:t>
            </a:r>
          </a:p>
          <a:p>
            <a:r>
              <a:rPr lang="ru-RU" sz="3600" i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3200" i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36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     </a:t>
            </a:r>
            <a:endParaRPr lang="ru-RU" sz="36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442744" cy="5724620"/>
          </a:xfrm>
        </p:spPr>
        <p:txBody>
          <a:bodyPr/>
          <a:lstStyle/>
          <a:p>
            <a:r>
              <a:rPr lang="ru-RU" sz="3600" dirty="0" smtClean="0"/>
              <a:t>– Есть ли в записи смысл?</a:t>
            </a:r>
          </a:p>
          <a:p>
            <a:r>
              <a:rPr lang="ru-RU" sz="3600" b="1" i="1" dirty="0" smtClean="0">
                <a:solidFill>
                  <a:schemeClr val="accent6"/>
                </a:solidFill>
              </a:rPr>
              <a:t>Мы, проводить, счастливые, минуты, за, письменный, стол.</a:t>
            </a:r>
          </a:p>
          <a:p>
            <a:endParaRPr lang="ru-RU" i="1" dirty="0" smtClean="0"/>
          </a:p>
          <a:p>
            <a:r>
              <a:rPr lang="ru-RU" sz="2400" dirty="0" smtClean="0"/>
              <a:t>– </a:t>
            </a:r>
            <a:r>
              <a:rPr lang="ru-RU" sz="2800" dirty="0" smtClean="0"/>
              <a:t>Составьте и запишите предложение в соответствии с правилами синтаксиса и пунктуации.</a:t>
            </a:r>
          </a:p>
          <a:p>
            <a:r>
              <a:rPr lang="ru-RU" sz="2800" dirty="0" smtClean="0"/>
              <a:t>– Выпишите из предложения все возможные словосочетания. Укажите главное и зависимое слово, задайте вопрос.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6481" y="836713"/>
            <a:ext cx="8226720" cy="5292572"/>
          </a:xfrm>
        </p:spPr>
        <p:txBody>
          <a:bodyPr/>
          <a:lstStyle/>
          <a:p>
            <a:r>
              <a:rPr lang="ru-RU" sz="3600" b="1" i="1" dirty="0" smtClean="0">
                <a:solidFill>
                  <a:schemeClr val="accent6"/>
                </a:solidFill>
              </a:rPr>
              <a:t>  Счастливые минуты мы проводим за письменным столом.</a:t>
            </a:r>
          </a:p>
          <a:p>
            <a:r>
              <a:rPr lang="ru-RU" sz="3600" b="1" i="1" dirty="0" smtClean="0"/>
              <a:t>Проводим (за чем?) за столом;</a:t>
            </a:r>
          </a:p>
          <a:p>
            <a:r>
              <a:rPr lang="ru-RU" sz="3600" b="1" i="1" dirty="0" smtClean="0"/>
              <a:t>за столом (каким?) письменным;</a:t>
            </a:r>
          </a:p>
          <a:p>
            <a:r>
              <a:rPr lang="ru-RU" sz="3600" b="1" i="1" dirty="0" smtClean="0"/>
              <a:t>проводим (что?) минуты;</a:t>
            </a:r>
          </a:p>
          <a:p>
            <a:r>
              <a:rPr lang="ru-RU" sz="3600" b="1" i="1" dirty="0" smtClean="0"/>
              <a:t>минуты (какие?) счастливые.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Орфоэпическая работа</a:t>
            </a:r>
            <a:endParaRPr lang="ru-RU" sz="36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6481" y="1700808"/>
            <a:ext cx="8226720" cy="3888432"/>
          </a:xfrm>
        </p:spPr>
        <p:txBody>
          <a:bodyPr/>
          <a:lstStyle/>
          <a:p>
            <a:pPr marL="514350" indent="-514350"/>
            <a:r>
              <a:rPr lang="ru-RU" sz="3600" dirty="0" smtClean="0">
                <a:solidFill>
                  <a:srgbClr val="FF0000"/>
                </a:solidFill>
              </a:rPr>
              <a:t>                       </a:t>
            </a:r>
            <a:r>
              <a:rPr lang="ru-RU" sz="5400" b="1" i="1" dirty="0" smtClean="0">
                <a:solidFill>
                  <a:schemeClr val="accent6"/>
                </a:solidFill>
              </a:rPr>
              <a:t>Н</a:t>
            </a:r>
            <a:r>
              <a:rPr lang="ru-RU" sz="5400" b="1" i="1" dirty="0" smtClean="0">
                <a:solidFill>
                  <a:srgbClr val="FF0000"/>
                </a:solidFill>
              </a:rPr>
              <a:t>а</a:t>
            </a:r>
            <a:r>
              <a:rPr lang="ru-RU" sz="5400" b="1" i="1" dirty="0" smtClean="0">
                <a:solidFill>
                  <a:schemeClr val="accent6"/>
                </a:solidFill>
              </a:rPr>
              <a:t>чали</a:t>
            </a:r>
            <a:endParaRPr lang="ru-RU" sz="5400" b="1" i="1" dirty="0" smtClean="0">
              <a:solidFill>
                <a:srgbClr val="FF0000"/>
              </a:solidFill>
            </a:endParaRPr>
          </a:p>
          <a:p>
            <a:pPr marL="514350" indent="-514350"/>
            <a:r>
              <a:rPr lang="ru-RU" sz="5400" b="1" i="1" dirty="0" smtClean="0">
                <a:solidFill>
                  <a:srgbClr val="FF0000"/>
                </a:solidFill>
              </a:rPr>
              <a:t>               </a:t>
            </a:r>
            <a:r>
              <a:rPr lang="ru-RU" sz="5400" b="1" i="1" dirty="0" smtClean="0">
                <a:solidFill>
                  <a:schemeClr val="accent6"/>
                </a:solidFill>
              </a:rPr>
              <a:t>Начал</a:t>
            </a:r>
            <a:r>
              <a:rPr lang="ru-RU" sz="5400" b="1" i="1" dirty="0" smtClean="0">
                <a:solidFill>
                  <a:srgbClr val="FF0000"/>
                </a:solidFill>
              </a:rPr>
              <a:t>а</a:t>
            </a:r>
          </a:p>
          <a:p>
            <a:pPr marL="514350" indent="-514350"/>
            <a:r>
              <a:rPr lang="ru-RU" sz="5400" b="1" i="1" dirty="0" smtClean="0">
                <a:solidFill>
                  <a:srgbClr val="FF0000"/>
                </a:solidFill>
              </a:rPr>
              <a:t>               </a:t>
            </a:r>
            <a:r>
              <a:rPr lang="ru-RU" sz="5400" b="1" i="1" dirty="0" smtClean="0">
                <a:solidFill>
                  <a:schemeClr val="accent6"/>
                </a:solidFill>
              </a:rPr>
              <a:t>Н</a:t>
            </a:r>
            <a:r>
              <a:rPr lang="ru-RU" sz="5400" b="1" i="1" dirty="0" smtClean="0">
                <a:solidFill>
                  <a:srgbClr val="FF0000"/>
                </a:solidFill>
              </a:rPr>
              <a:t>а</a:t>
            </a:r>
            <a:r>
              <a:rPr lang="ru-RU" sz="5400" b="1" i="1" dirty="0" smtClean="0">
                <a:solidFill>
                  <a:schemeClr val="accent6"/>
                </a:solidFill>
              </a:rPr>
              <a:t>чал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традь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тетрадь</Template>
  <TotalTime>205</TotalTime>
  <Words>289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тетрадь</vt:lpstr>
      <vt:lpstr>Синтаксис и пунктуация. Словосочетание</vt:lpstr>
      <vt:lpstr>Слайд 2</vt:lpstr>
      <vt:lpstr>Слайд 3</vt:lpstr>
      <vt:lpstr>Слайд 4</vt:lpstr>
      <vt:lpstr>Прочитайте п.13 («Теория») и ответьте на вопросы:</vt:lpstr>
      <vt:lpstr>Словарно-орфографическая работа</vt:lpstr>
      <vt:lpstr>Слайд 7</vt:lpstr>
      <vt:lpstr>Слайд 8</vt:lpstr>
      <vt:lpstr>Орфоэпическая работа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Причастный оборот</dc:title>
  <dc:creator>ЖОРИК</dc:creator>
  <cp:lastModifiedBy>user</cp:lastModifiedBy>
  <cp:revision>25</cp:revision>
  <dcterms:created xsi:type="dcterms:W3CDTF">2013-01-19T09:18:52Z</dcterms:created>
  <dcterms:modified xsi:type="dcterms:W3CDTF">2015-10-25T14:44:12Z</dcterms:modified>
</cp:coreProperties>
</file>