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3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3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7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7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8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7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7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18F6-4BCC-483A-9814-B66B57CA5FF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6FB9-E24B-4A54-8689-E30CBCEEA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3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imaccord.ru/about/projects.html" TargetMode="External"/><Relationship Id="rId3" Type="http://schemas.openxmlformats.org/officeDocument/2006/relationships/hyperlink" Target="http://i043.radikal.ru/1109/9c/5aea268ede75.png" TargetMode="External"/><Relationship Id="rId7" Type="http://schemas.openxmlformats.org/officeDocument/2006/relationships/hyperlink" Target="http://galerey-room.ru/?p=17763" TargetMode="External"/><Relationship Id="rId2" Type="http://schemas.openxmlformats.org/officeDocument/2006/relationships/hyperlink" Target="http://www.youloveit.ru/mult/mult_interes/masha_and_bear_interes/4680-masha-i-medved-smeshnye-kartinki-dlya-vkontakte-i-drugih-sayt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tags/%EA%EB%E8%EF%E0%F0%F2+%EC%E0%F8%E0+%E8+%EC%E5%E4%E2%E5%E4%FC/" TargetMode="External"/><Relationship Id="rId5" Type="http://schemas.openxmlformats.org/officeDocument/2006/relationships/hyperlink" Target="http://i044.radikal.ru/1109/35/c0f1dddd414d.png" TargetMode="External"/><Relationship Id="rId4" Type="http://schemas.openxmlformats.org/officeDocument/2006/relationships/hyperlink" Target="http://s45.radikal.ru/i109/1109/82/16bb49b8a242.png" TargetMode="External"/><Relationship Id="rId9" Type="http://schemas.openxmlformats.org/officeDocument/2006/relationships/hyperlink" Target="http://dignewfm.ru/music/detskie-pesenki_bolshaja-stirka-pesnja-iz-multfilma-masha-i-medv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Mcy;&amp;acy;&amp;shcy;&amp;acy; &amp;icy; &amp;Mcy;&amp;iecy;&amp;dcy;&amp;vcy;&amp;iecy;&amp;dcy;&amp;softcy;: &amp;scy;&amp;mcy;&amp;iecy;&amp;shcy;&amp;ncy;&amp;ycy;&amp;iecy; &amp;kcy;&amp;acy;&amp;rcy;&amp;tcy;&amp;icy;&amp;ncy;&amp;kcy;&amp;icy; &amp;dcy;&amp;lcy;&amp;yacy; &amp;Vcy;&amp;kcy;&amp;ocy;&amp;ncy;&amp;tcy;&amp;acy;&amp;kcy;&amp;tcy;&amp;iecy; &amp;icy; &amp;dcy;&amp;rcy;&amp;ucy;&amp;gcy;&amp;icy;&amp;khcy; &amp;scy;&amp;acy;&amp;jcy;&amp;tcy;&amp;ocy;&amp;v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2" t="14148" r="3395" b="3925"/>
          <a:stretch/>
        </p:blipFill>
        <p:spPr bwMode="auto">
          <a:xfrm>
            <a:off x="2665927" y="456985"/>
            <a:ext cx="6246150" cy="55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Большая_стирка_песня_из_мультфильма_Маша_и_Медведь русски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051" y="289560"/>
            <a:ext cx="609600" cy="6096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48475" y="6352504"/>
            <a:ext cx="8856984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Автор: Наумова А.П. учитель информатики, МОУ «СОШ №60» </a:t>
            </a:r>
            <a:r>
              <a:rPr lang="ru-RU" sz="2000" dirty="0" err="1" smtClean="0"/>
              <a:t>г.Саратов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1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&amp;Mcy;&amp;acy;&amp;shcy;&amp;acy; &amp;scy;&amp;ncy;&amp;iecy;&amp;gcy;&amp;ucy;&amp;rcy;&amp;ocy;&amp;chcy;&amp;kcy;&amp;acy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9613" y="3782083"/>
            <a:ext cx="2943367" cy="26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&amp;Mcy;&amp;acy;&amp;shcy;&amp;acy; &amp;lcy;&amp;yucy;&amp;bcy;&amp;icy;&amp;tcy; &amp;kcy;&amp;ucy;&amp;shcy;&amp;acy;&amp;tcy;&amp;soft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1034" y="4265410"/>
            <a:ext cx="2440890" cy="29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&amp;Kcy;&amp;lcy;&amp;icy;&amp;pcy;&amp;acy;&amp;rcy;&amp;tcy; &amp;Mcy;&amp;acy;&amp;shcy;&amp;acy; &amp;dcy;&amp;lcy;&amp;yacy; &amp;fcy;&amp;ocy;&amp;tcy;&amp;ocy;&amp;shcy;&amp;ocy;&amp;pcy;&amp;a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192" y="0"/>
            <a:ext cx="1466712" cy="307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044.radikal.ru/1109/35/c0f1dddd414d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9" r="9575"/>
          <a:stretch/>
        </p:blipFill>
        <p:spPr bwMode="auto">
          <a:xfrm>
            <a:off x="768626" y="192449"/>
            <a:ext cx="1431235" cy="31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043.radikal.ru/1109/9c/5aea268ede7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219" y="3412393"/>
            <a:ext cx="1619250" cy="28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5))) (699x700, 222Kb)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099" y="0"/>
            <a:ext cx="2000251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&amp;Kcy;&amp;lcy;&amp;icy;&amp;pcy;&amp;acy;&amp;rcy;&amp;tcy; &amp;Mcy;&amp;acy;&amp;shcy;&amp;acy; &amp;icy; &amp;Mcy;&amp;iecy;&amp;dcy;&amp;vcy;&amp;iecy;&amp;dcy;&amp;softcy;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603096" y="-1752601"/>
            <a:ext cx="2124074" cy="29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9757/78468982.2ed/0_8b814_6ce47ae7_M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386" y="169033"/>
            <a:ext cx="1778327" cy="17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dik-znayka.dp.ua/wp-content/uploads/2015/02/0_63c69_e365c03_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111" y="-17190"/>
            <a:ext cx="1152256" cy="18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alerey-room.ru/images/0_5140e_22044cf5_orig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8" r="11277"/>
          <a:stretch/>
        </p:blipFill>
        <p:spPr bwMode="auto">
          <a:xfrm>
            <a:off x="3424113" y="756961"/>
            <a:ext cx="5234609" cy="48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nimaccord.ru/assets/images/MIM_TM_ru300-249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"/>
          <a:stretch/>
        </p:blipFill>
        <p:spPr bwMode="auto">
          <a:xfrm>
            <a:off x="3406293" y="1137317"/>
            <a:ext cx="5552176" cy="46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1.27851 -0.9618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2" y="-4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.29948 0.925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79" y="4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1991 C 0.26627 -0.01991 0.37995 0.15903 0.37995 0.37986 C 0.37995 0.60023 0.26627 0.7794 0.1263 0.7794 C -0.01393 0.7794 -0.12735 0.60023 -0.12735 0.37986 C -0.12735 0.15903 -0.01393 -0.01991 0.1263 -0.01991 Z " pathEditMode="relative" rAng="0" ptsTypes="AAAAA">
                                      <p:cBhvr>
                                        <p:cTn id="4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00324 C -0.02201 -0.00324 -0.13594 0.17894 -0.13594 0.40278 C -0.13594 0.62686 -0.02201 0.80903 0.11823 0.80903 C 0.25859 0.80903 0.37239 0.62686 0.37239 0.40278 C 0.37239 0.17894 0.25859 -0.00324 0.11823 -0.00324 Z " pathEditMode="relative" rAng="0" ptsTypes="AAAAA">
                                      <p:cBhvr>
                                        <p:cTn id="5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838200" y="365125"/>
            <a:ext cx="105156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Использованный материал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Ну что? Поиграем? -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2"/>
              </a:rPr>
              <a:t>http://www.youloveit.ru/mult/mult_interes/masha_and_bear_interes/4680-masha-i-medved-smeshnye-kartinki-dlya-vkontakte-i-drugih-saytov.html</a:t>
            </a:r>
            <a:endParaRPr lang="en-US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Грязнуля -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3"/>
              </a:rPr>
              <a:t>http://i043.radikal.ru/1109/9c/5aea268ede75.png</a:t>
            </a:r>
            <a:endParaRPr lang="en-US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В синем </a:t>
            </a:r>
            <a:r>
              <a:rPr lang="en-US" sz="1100" dirty="0" smtClean="0">
                <a:hlinkClick r:id="rId4"/>
              </a:rPr>
              <a:t>http://s45.radikal.ru/i109/1109/82/16bb49b8a242.png</a:t>
            </a:r>
            <a:endParaRPr lang="ru-RU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В желтом </a:t>
            </a:r>
            <a:r>
              <a:rPr lang="en-US" sz="1100" dirty="0" smtClean="0">
                <a:hlinkClick r:id="rId5"/>
              </a:rPr>
              <a:t>http://i044.radikal.ru/1109/35/c0f1dddd414d.png</a:t>
            </a:r>
            <a:endParaRPr lang="ru-RU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Маша художник -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6"/>
              </a:rPr>
              <a:t>http://www.liveinternet.ru/tags/%EA%EB%E8%EF%E0%F0%F2+%EC%E0%F8%E0+%E8+%EC%E5%E4%E2%E5%E4%FC/</a:t>
            </a:r>
            <a:endParaRPr lang="en-US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Остальные </a:t>
            </a:r>
            <a:r>
              <a:rPr lang="en-US" sz="1100" dirty="0" smtClean="0">
                <a:hlinkClick r:id="rId7"/>
              </a:rPr>
              <a:t>http://galerey-room.ru/?p=17763</a:t>
            </a:r>
            <a:endParaRPr lang="ru-RU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Миша с Машей –</a:t>
            </a:r>
            <a:endParaRPr lang="en-US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 smtClean="0"/>
              <a:t>https://www.google.com/search?tbm=isch&amp;tbs=rimg%3ACYdcjVmfjUXiIjivjqSxAr3lAEL_1gdG1MNy7UXlZd3O1FmyfPBjQ-AKVly6F0W_1UriNTsJCTG9A9zoGYXFXWF_1zFiioSCa-OpLECveUAEefqi0tCQryLKhIJQv-B0bUw3LsRyGWOL2NOSP0qEglReVl3c7UWbBG0A0u7AgGBEioSCZ88GND4ApWXEbiVOFJtqyafKhIJLoXRb9SuI1MRhgewDfI3p3AqEgmwkJMb0D3OgRES_1gW7lWyk6SoSCZhcVdYX_1MWKET3h1tFcWRK5&amp;q=%D0%BC%D0%B0%D1%88%D0%B0%20%D0%B8%20%D0%BC%D0%B5%D0%B4%D0%B2%D0%B5%D0%B4%D1%8C&amp;ei=xaevVd7kM4OnsgHJh6Vo&amp;ved=0CAkQ9C8wAGoVChMIntuKzvjuxgIVg5MsCh3JQwkN&amp;dpr=1&amp;biw=1366&amp;bih=609#imgrc=1Z1VFRFfQCrQ_M%3A (</a:t>
            </a:r>
            <a:r>
              <a:rPr lang="ru-RU" sz="1100" dirty="0" smtClean="0"/>
              <a:t>на сайте с картинкой – вирусы!!!</a:t>
            </a:r>
            <a:r>
              <a:rPr lang="en-US" sz="1100" dirty="0" smtClean="0"/>
              <a:t>)</a:t>
            </a:r>
            <a:endParaRPr lang="ru-RU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dirty="0" smtClean="0"/>
              <a:t>Маша и Медведь - </a:t>
            </a:r>
            <a:r>
              <a:rPr lang="en-US" sz="1100" dirty="0" smtClean="0">
                <a:hlinkClick r:id="rId8"/>
              </a:rPr>
              <a:t>http://www.animaccord.ru/about/projects.html</a:t>
            </a:r>
            <a:endParaRPr lang="ru-RU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00" b="1" dirty="0" smtClean="0"/>
              <a:t>"Большая стирка" песня из мультфильма "Маша и Медведь</a:t>
            </a:r>
            <a:r>
              <a:rPr lang="en-US" sz="1100" b="1" dirty="0" smtClean="0"/>
              <a:t>”</a:t>
            </a:r>
            <a:r>
              <a:rPr lang="ru-RU" sz="1100" b="1" dirty="0" smtClean="0"/>
              <a:t> - </a:t>
            </a:r>
            <a:r>
              <a:rPr lang="en-US" sz="1100" dirty="0" smtClean="0">
                <a:hlinkClick r:id="rId9"/>
              </a:rPr>
              <a:t>http://dignewfm.ru/music/detskie-pesenki_bolshaja-stirka-pesnja-iz-multfilma-masha-i-medved</a:t>
            </a:r>
            <a:endParaRPr lang="ru-RU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082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103</Words>
  <Application>Microsoft Office PowerPoint</Application>
  <PresentationFormat>Широкоэкранный</PresentationFormat>
  <Paragraphs>12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Компик</dc:creator>
  <cp:lastModifiedBy>Компик</cp:lastModifiedBy>
  <cp:revision>40</cp:revision>
  <dcterms:created xsi:type="dcterms:W3CDTF">2015-07-22T12:38:52Z</dcterms:created>
  <dcterms:modified xsi:type="dcterms:W3CDTF">2015-10-21T19:02:52Z</dcterms:modified>
</cp:coreProperties>
</file>