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20688"/>
            <a:ext cx="6400800" cy="5328592"/>
          </a:xfrm>
        </p:spPr>
        <p:txBody>
          <a:bodyPr>
            <a:normAutofit fontScale="85000" lnSpcReduction="10000"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«Здоровый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 жизни и профилактика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утомления»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класс, учитель ОБЖ Котельникова Н.Н.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7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rgbClr val="00B050"/>
                </a:solidFill>
              </a:rPr>
              <a:t>Что такое здоровье?</a:t>
            </a:r>
          </a:p>
          <a:p>
            <a:pPr marL="514350" indent="-514350">
              <a:buAutoNum type="arabicPeriod"/>
            </a:pPr>
            <a:endParaRPr lang="ru-RU" sz="4400" b="1" dirty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rgbClr val="00B050"/>
                </a:solidFill>
              </a:rPr>
              <a:t>Что такое здоровый образ жизни?</a:t>
            </a:r>
          </a:p>
          <a:p>
            <a:pPr marL="514350" indent="-514350">
              <a:buAutoNum type="arabicPeriod"/>
            </a:pPr>
            <a:endParaRPr lang="ru-RU" sz="4400" b="1" dirty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ru-RU" sz="4400" b="1" dirty="0" smtClean="0">
                <a:solidFill>
                  <a:srgbClr val="00B050"/>
                </a:solidFill>
              </a:rPr>
              <a:t>Что является составляющими ЗОЖ?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7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УТОМЛЕНИЕ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это состояние временного снижения работоспособности человека</a:t>
            </a:r>
            <a:endParaRPr lang="ru-RU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2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УТОМЛЕНИЕ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=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напряженная, длительная умственная (физическая) деятельность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+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усталость</a:t>
            </a:r>
          </a:p>
        </p:txBody>
      </p:sp>
    </p:spTree>
    <p:extLst>
      <p:ext uri="{BB962C8B-B14F-4D97-AF65-F5344CB8AC3E}">
        <p14:creationId xmlns:p14="http://schemas.microsoft.com/office/powerpoint/2010/main" val="323567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1. Медленно и с ошибками выполняется работа.</a:t>
            </a:r>
          </a:p>
          <a:p>
            <a:pPr marL="0" indent="0" algn="just">
              <a:buNone/>
            </a:pPr>
            <a:r>
              <a:rPr lang="ru-RU" dirty="0" smtClean="0"/>
              <a:t>2. Нарушается координация движений.</a:t>
            </a:r>
          </a:p>
          <a:p>
            <a:pPr marL="0" indent="0" algn="just">
              <a:buNone/>
            </a:pPr>
            <a:r>
              <a:rPr lang="ru-RU" dirty="0" smtClean="0"/>
              <a:t>3. Ухудшается самочувствие.</a:t>
            </a:r>
          </a:p>
          <a:p>
            <a:pPr marL="0" indent="0" algn="just">
              <a:buNone/>
            </a:pPr>
            <a:r>
              <a:rPr lang="ru-RU" dirty="0" smtClean="0"/>
              <a:t>4. Ощущается тяжесть в голове и мышцах.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76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Утомление связано с режимом работы и отдыха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Если отдых недостаточен, то</a:t>
            </a:r>
          </a:p>
          <a:p>
            <a:pPr>
              <a:buFontTx/>
              <a:buChar char="-"/>
            </a:pPr>
            <a:r>
              <a:rPr lang="ru-RU" dirty="0" smtClean="0"/>
              <a:t>учебная (физическая) нагрузка </a:t>
            </a:r>
            <a:r>
              <a:rPr lang="ru-RU" u="sng" dirty="0" smtClean="0"/>
              <a:t>наступает</a:t>
            </a:r>
          </a:p>
          <a:p>
            <a:pPr>
              <a:buFontTx/>
              <a:buChar char="-"/>
            </a:pPr>
            <a:r>
              <a:rPr lang="ru-RU" dirty="0" smtClean="0"/>
              <a:t>утомление</a:t>
            </a:r>
            <a:r>
              <a:rPr lang="ru-RU" u="sng" dirty="0" smtClean="0"/>
              <a:t> нарастает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4800" u="sng" dirty="0" smtClean="0"/>
              <a:t>может привести к переутомлению </a:t>
            </a:r>
          </a:p>
          <a:p>
            <a:pPr marL="0" indent="0" algn="ctr">
              <a:buNone/>
            </a:pPr>
            <a:r>
              <a:rPr lang="ru-RU" sz="4800" u="sng" dirty="0" smtClean="0"/>
              <a:t>и заболеванию</a:t>
            </a:r>
            <a:endParaRPr lang="ru-RU" sz="4800" u="sng" dirty="0"/>
          </a:p>
        </p:txBody>
      </p:sp>
    </p:spTree>
    <p:extLst>
      <p:ext uri="{BB962C8B-B14F-4D97-AF65-F5344CB8AC3E}">
        <p14:creationId xmlns:p14="http://schemas.microsoft.com/office/powerpoint/2010/main" val="384001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самоконтроль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активное наблюдение  </a:t>
            </a:r>
            <a:r>
              <a:rPr lang="ru-RU" dirty="0" smtClean="0">
                <a:solidFill>
                  <a:srgbClr val="00B050"/>
                </a:solidFill>
              </a:rPr>
              <a:t>постоянная оценка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за своим состоянием    </a:t>
            </a:r>
            <a:r>
              <a:rPr lang="ru-RU" dirty="0" smtClean="0">
                <a:solidFill>
                  <a:srgbClr val="00B050"/>
                </a:solidFill>
              </a:rPr>
              <a:t>своего здоровья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411760" y="1412776"/>
            <a:ext cx="216024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1412776"/>
            <a:ext cx="208823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24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dirty="0" smtClean="0"/>
              <a:t>Показатели самоконтроля: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Субъективные                    Объективные</a:t>
            </a:r>
            <a:endParaRPr lang="ru-RU" dirty="0"/>
          </a:p>
          <a:p>
            <a:pPr marL="0" indent="0" algn="r">
              <a:buNone/>
            </a:pPr>
            <a:r>
              <a:rPr lang="ru-RU" dirty="0" smtClean="0"/>
              <a:t>(ощущения)                         (независящие от                 ощущений)</a:t>
            </a:r>
          </a:p>
          <a:p>
            <a:pPr marL="0" indent="0" algn="just">
              <a:buNone/>
            </a:pPr>
            <a:r>
              <a:rPr lang="ru-RU" sz="2800" dirty="0" smtClean="0"/>
              <a:t>самочувствие</a:t>
            </a:r>
            <a:r>
              <a:rPr lang="ru-RU" dirty="0" smtClean="0"/>
              <a:t>                           </a:t>
            </a:r>
            <a:r>
              <a:rPr lang="ru-RU" sz="2800" dirty="0" smtClean="0"/>
              <a:t>частота сердечных</a:t>
            </a:r>
          </a:p>
          <a:p>
            <a:pPr marL="0" indent="0" algn="just">
              <a:buNone/>
            </a:pPr>
            <a:r>
              <a:rPr lang="ru-RU" sz="2800" dirty="0" smtClean="0"/>
              <a:t>работоспособность                  сокращений</a:t>
            </a:r>
          </a:p>
          <a:p>
            <a:pPr marL="0" indent="0" algn="just">
              <a:buNone/>
            </a:pPr>
            <a:r>
              <a:rPr lang="ru-RU" sz="2800" dirty="0" smtClean="0"/>
              <a:t>сон и аппетит                               повышение </a:t>
            </a:r>
          </a:p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   давления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 rot="2789891">
            <a:off x="2143152" y="1719951"/>
            <a:ext cx="484632" cy="628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107660">
            <a:off x="6156330" y="1674560"/>
            <a:ext cx="484632" cy="6938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5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dirty="0" smtClean="0"/>
              <a:t>Режим дня</a:t>
            </a:r>
            <a:endParaRPr lang="ru-RU" dirty="0"/>
          </a:p>
        </p:txBody>
      </p:sp>
      <p:pic>
        <p:nvPicPr>
          <p:cNvPr id="4" name="Объект 3" descr="http://детинн.рф/wp-content/uploads/2012/02/режим-дня-школьника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848871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2280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</TotalTime>
  <Words>147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Причины:</vt:lpstr>
      <vt:lpstr>Утомление связано с режимом работы и отдыха</vt:lpstr>
      <vt:lpstr>самоконтроль</vt:lpstr>
      <vt:lpstr>Показатели самоконтроля:</vt:lpstr>
      <vt:lpstr>Режим дня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Котельникова НН</dc:creator>
  <cp:lastModifiedBy>user-pc1</cp:lastModifiedBy>
  <cp:revision>14</cp:revision>
  <dcterms:created xsi:type="dcterms:W3CDTF">2013-04-13T06:47:00Z</dcterms:created>
  <dcterms:modified xsi:type="dcterms:W3CDTF">2015-11-09T11:08:39Z</dcterms:modified>
</cp:coreProperties>
</file>