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ТЕМА: «ЭПИЗООТИИ </a:t>
            </a:r>
            <a:endParaRPr lang="ru-RU" sz="5400" b="1" dirty="0" smtClean="0">
              <a:solidFill>
                <a:schemeClr val="tx1"/>
              </a:solidFill>
            </a:endParaRPr>
          </a:p>
          <a:p>
            <a:r>
              <a:rPr lang="ru-RU" sz="5400" b="1" dirty="0" smtClean="0">
                <a:solidFill>
                  <a:schemeClr val="tx1"/>
                </a:solidFill>
              </a:rPr>
              <a:t>И </a:t>
            </a:r>
          </a:p>
          <a:p>
            <a:r>
              <a:rPr lang="ru-RU" sz="5400" b="1" dirty="0" smtClean="0">
                <a:solidFill>
                  <a:schemeClr val="tx1"/>
                </a:solidFill>
              </a:rPr>
              <a:t>ЭПИФИТОТИИ»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7 класс, 4 четверть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Учитель ОБЖ Котельникова Н.Н.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Инфекционные болезни животных-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э</a:t>
            </a:r>
            <a:r>
              <a:rPr lang="ru-RU" sz="3600" dirty="0" smtClean="0"/>
              <a:t>то группа болезней, которые вызываются специфическими патогенными возбудителями инфекции, микроорганизмами.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8816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признаки (человек):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Наличие специфического возбудителя (бактерии, вирусы);</a:t>
            </a:r>
          </a:p>
          <a:p>
            <a:pPr marL="514350" indent="-514350">
              <a:buAutoNum type="arabicPeriod"/>
            </a:pPr>
            <a:r>
              <a:rPr lang="ru-RU" dirty="0" smtClean="0"/>
              <a:t>Цикличность развития (инкубационный период, начальный период, период основных проявлений болезни, период угасания болезни);</a:t>
            </a:r>
          </a:p>
          <a:p>
            <a:pPr marL="514350" indent="-514350">
              <a:buAutoNum type="arabicPeriod"/>
            </a:pPr>
            <a:r>
              <a:rPr lang="ru-RU" dirty="0" smtClean="0"/>
              <a:t>Способность передаваться от зараженного животного к здоровому (заразность);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Массовое распространение.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57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 групп (по способу передачи, по источнику возбудителя):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Инфекции, передающиеся через почву, корм, воду (зараженные корма, вода, навоз, почва): сибирская язва, ящур, бруцеллез.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Инфекции, передающиеся воздушно-капельным путем и поражающие слизистые оболочки дыхательных путей и легких (оспа овец и коз, чума плотоядных)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Инфекции, передающиеся членистоногими кровососущими насекомыми (туляремия).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Инфекции, передающиеся через наружные покровы (столбняк, бешенство, оспа коров)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Инфекции с </a:t>
            </a:r>
            <a:r>
              <a:rPr lang="ru-RU" dirty="0" err="1" smtClean="0"/>
              <a:t>невыявленными</a:t>
            </a:r>
            <a:r>
              <a:rPr lang="ru-RU" dirty="0" smtClean="0"/>
              <a:t> путями заражения.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7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ЭПИЗООТИЯ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широкое распространение инфекционной болезни среди животных.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dirty="0" smtClean="0"/>
              <a:t>ПАНЗООТИЯ – </a:t>
            </a:r>
          </a:p>
          <a:p>
            <a:pPr marL="0" indent="0" algn="just">
              <a:buNone/>
            </a:pPr>
            <a:r>
              <a:rPr lang="ru-RU" dirty="0" smtClean="0"/>
              <a:t>широкое распространение инфекции среди животных, охватывающей целое государство, несколько стран, материк.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3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Инфекционные болезни растений-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нарушение обмена веществ в растениях под влиянием </a:t>
            </a:r>
            <a:r>
              <a:rPr lang="ru-RU" dirty="0" err="1" smtClean="0"/>
              <a:t>фитопатогена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b="1" i="1" dirty="0" smtClean="0"/>
              <a:t>(</a:t>
            </a:r>
            <a:r>
              <a:rPr lang="ru-RU" sz="2400" b="1" i="1" dirty="0" err="1" smtClean="0"/>
              <a:t>фитопатоген</a:t>
            </a:r>
            <a:r>
              <a:rPr lang="ru-RU" sz="2400" b="1" i="1" dirty="0" smtClean="0"/>
              <a:t> – это ген возбудитель болезни растений, выделяющий биологически активные вещества, губительно действующие на обмен веществ в растении, поражающие корневую систему и нарушающие поступления питательных веществ растению)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31070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Эпифитотия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это массовое распространение инфекционного заболевания растений.</a:t>
            </a:r>
          </a:p>
          <a:p>
            <a:pPr marL="0" indent="0" algn="ctr">
              <a:buNone/>
            </a:pPr>
            <a:r>
              <a:rPr lang="ru-RU" sz="4400" dirty="0" err="1" smtClean="0"/>
              <a:t>Панфитотия</a:t>
            </a:r>
            <a:r>
              <a:rPr lang="ru-RU" sz="4400" dirty="0" smtClean="0"/>
              <a:t> – </a:t>
            </a:r>
          </a:p>
          <a:p>
            <a:pPr marL="0" indent="0" algn="ctr">
              <a:buNone/>
            </a:pPr>
            <a:r>
              <a:rPr lang="ru-RU" dirty="0" smtClean="0"/>
              <a:t>массовое заболевание растений, охватывающее несколько стран.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788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256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PowerPoint</vt:lpstr>
      <vt:lpstr>Инфекционные болезни животных-</vt:lpstr>
      <vt:lpstr>Общие признаки (человек):</vt:lpstr>
      <vt:lpstr>5 групп (по способу передачи, по источнику возбудителя):</vt:lpstr>
      <vt:lpstr>ЭПИЗООТИЯ -</vt:lpstr>
      <vt:lpstr>Инфекционные болезни растений-</vt:lpstr>
      <vt:lpstr>Эпифитотия 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Котельникова НН</dc:creator>
  <cp:lastModifiedBy>user-pc1</cp:lastModifiedBy>
  <cp:revision>10</cp:revision>
  <dcterms:created xsi:type="dcterms:W3CDTF">2013-02-26T10:21:53Z</dcterms:created>
  <dcterms:modified xsi:type="dcterms:W3CDTF">2015-11-09T11:02:03Z</dcterms:modified>
</cp:coreProperties>
</file>