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4" r:id="rId12"/>
    <p:sldId id="25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3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2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3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3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34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0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6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C13F-4347-416A-9B63-D509133CAB25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801E-0F44-41B5-A60E-C20EC2A68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2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918648" cy="2088231"/>
          </a:xfrm>
        </p:spPr>
        <p:txBody>
          <a:bodyPr>
            <a:noAutofit/>
          </a:bodyPr>
          <a:lstStyle/>
          <a:p>
            <a:r>
              <a:rPr lang="ru-RU" u="heavy" dirty="0" smtClean="0">
                <a:uFill>
                  <a:solidFill>
                    <a:schemeClr val="accent3">
                      <a:lumMod val="50000"/>
                    </a:schemeClr>
                  </a:solidFill>
                </a:uFill>
              </a:rPr>
              <a:t>Презентация на тему: чрезвычайные ситуации техногенного характера</a:t>
            </a:r>
            <a:r>
              <a:rPr lang="en-US" u="heavy" dirty="0" smtClean="0">
                <a:uFill>
                  <a:solidFill>
                    <a:schemeClr val="accent3">
                      <a:lumMod val="50000"/>
                    </a:schemeClr>
                  </a:solidFill>
                </a:uFill>
              </a:rPr>
              <a:t>.</a:t>
            </a:r>
            <a:endParaRPr lang="ru-RU" u="heavy" dirty="0">
              <a:uFill>
                <a:solidFill>
                  <a:schemeClr val="accent3">
                    <a:lumMod val="50000"/>
                  </a:schemeClr>
                </a:solidFill>
              </a:u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1432" y="5921997"/>
            <a:ext cx="4712568" cy="9136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Подготовили: Рылов </a:t>
            </a:r>
            <a:r>
              <a:rPr lang="ru-RU" dirty="0" smtClean="0"/>
              <a:t>Александр Николаевич 8 «В»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69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3600" b="1" dirty="0"/>
              <a:t>А</a:t>
            </a:r>
            <a:r>
              <a:rPr lang="ru-RU" b="1" dirty="0"/>
              <a:t>вария </a:t>
            </a:r>
            <a:r>
              <a:rPr lang="ru-RU" sz="2800" b="1" dirty="0"/>
              <a:t>на Саяно-Шушенской </a:t>
            </a:r>
            <a:r>
              <a:rPr lang="ru-RU" sz="2800" b="1" dirty="0" smtClean="0"/>
              <a:t>ГЭС  </a:t>
            </a:r>
            <a:r>
              <a:rPr lang="ru-RU" sz="2800" dirty="0"/>
              <a:t>17 </a:t>
            </a:r>
            <a:r>
              <a:rPr lang="ru-RU" sz="2800" dirty="0" smtClean="0"/>
              <a:t>августа </a:t>
            </a:r>
            <a:r>
              <a:rPr lang="ru-RU" sz="2800" dirty="0"/>
              <a:t>2009 года</a:t>
            </a:r>
            <a:r>
              <a:rPr lang="ru-RU" sz="2800" dirty="0" smtClean="0"/>
              <a:t>. 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cdn5.img22.ria.ru/images/41780/53/417805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776864" cy="434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1.nnm.me/b/3/0/1/7/160e247d19da5716c0d4fc78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Полное или частичное </a:t>
            </a:r>
            <a:r>
              <a:rPr lang="ru-RU" b="1" dirty="0" smtClean="0"/>
              <a:t>обрушение </a:t>
            </a:r>
            <a:r>
              <a:rPr lang="ru-RU" b="1" dirty="0"/>
              <a:t>здания</a:t>
            </a:r>
            <a:r>
              <a:rPr lang="ru-RU" dirty="0"/>
              <a:t> – это чрезвычайная ситуация, возникающая по причине ошибок, допущенных при </a:t>
            </a:r>
            <a:r>
              <a:rPr lang="ru-RU" dirty="0" smtClean="0"/>
              <a:t>постройке </a:t>
            </a:r>
            <a:r>
              <a:rPr lang="ru-RU" dirty="0"/>
              <a:t>здания, отступлении от проекта при ведении строительных работ, нарушении правил монтажа, при вводе в эксплуатацию здания или отдельных его частей с крупными недоделками, при нарушении правил эксплуатации здания, а также вследствие природной или техногенной чрезвычайной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10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546800" cy="6315000"/>
          </a:xfrm>
        </p:spPr>
      </p:pic>
    </p:spTree>
    <p:extLst>
      <p:ext uri="{BB962C8B-B14F-4D97-AF65-F5344CB8AC3E}">
        <p14:creationId xmlns:p14="http://schemas.microsoft.com/office/powerpoint/2010/main" val="20754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3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4300" dirty="0">
                <a:uFill>
                  <a:solidFill>
                    <a:srgbClr val="00B050"/>
                  </a:solidFill>
                </a:uFill>
                <a:latin typeface="+mj-lt"/>
              </a:rPr>
              <a:t>Чрезвычайная</a:t>
            </a:r>
            <a:r>
              <a:rPr lang="ru-RU" sz="4300" dirty="0">
                <a:latin typeface="+mj-lt"/>
              </a:rPr>
              <a:t> ситуация </a:t>
            </a:r>
            <a:r>
              <a:rPr lang="ru-RU" dirty="0"/>
              <a:t>(ЧС) - это обстановка на определенной территории, сложившаяся в результате аварии, опасного природного явления, катастрофы, стихийного или иного бедствия, </a:t>
            </a:r>
            <a:r>
              <a:rPr lang="ru-RU" dirty="0" smtClean="0"/>
              <a:t>могут повлечь большие человеческие жертвы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ущерб здоровью </a:t>
            </a:r>
            <a:r>
              <a:rPr lang="ru-RU" dirty="0" smtClean="0"/>
              <a:t>людей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ущерб окружающей природной </a:t>
            </a:r>
            <a:r>
              <a:rPr lang="ru-RU" dirty="0" smtClean="0"/>
              <a:t>среде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значительные материальные </a:t>
            </a:r>
            <a:r>
              <a:rPr lang="ru-RU" dirty="0" smtClean="0"/>
              <a:t>потери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нарушение условий жизнедеятельности людей.</a:t>
            </a:r>
          </a:p>
        </p:txBody>
      </p:sp>
    </p:spTree>
    <p:extLst>
      <p:ext uri="{BB962C8B-B14F-4D97-AF65-F5344CB8AC3E}">
        <p14:creationId xmlns:p14="http://schemas.microsoft.com/office/powerpoint/2010/main" val="40405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Химическая авария</a:t>
            </a:r>
            <a:r>
              <a:rPr lang="ru-RU" dirty="0"/>
              <a:t> – это нарушение технологических процессов на производстве, повреждение </a:t>
            </a:r>
            <a:r>
              <a:rPr lang="ru-RU" dirty="0" smtClean="0"/>
              <a:t>трубопроводов, хранилищ, </a:t>
            </a:r>
            <a:r>
              <a:rPr lang="ru-RU" dirty="0"/>
              <a:t>приводящее к выбросу аварийных химически опасных веществ </a:t>
            </a:r>
            <a:r>
              <a:rPr lang="ru-RU" dirty="0" smtClean="0"/>
              <a:t>в </a:t>
            </a:r>
            <a:r>
              <a:rPr lang="ru-RU" dirty="0"/>
              <a:t>атмосферу в количествах, представляющих опасность для жизни </a:t>
            </a:r>
            <a:r>
              <a:rPr lang="ru-RU" dirty="0" smtClean="0"/>
              <a:t>людей и </a:t>
            </a:r>
            <a:r>
              <a:rPr lang="ru-RU" dirty="0"/>
              <a:t>функционирования биосферы.</a:t>
            </a:r>
          </a:p>
        </p:txBody>
      </p:sp>
    </p:spTree>
    <p:extLst>
      <p:ext uri="{BB962C8B-B14F-4D97-AF65-F5344CB8AC3E}">
        <p14:creationId xmlns:p14="http://schemas.microsoft.com/office/powerpoint/2010/main" val="36982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29600" cy="4464558"/>
          </a:xfrm>
        </p:spPr>
      </p:pic>
    </p:spTree>
    <p:extLst>
      <p:ext uri="{BB962C8B-B14F-4D97-AF65-F5344CB8AC3E}">
        <p14:creationId xmlns:p14="http://schemas.microsoft.com/office/powerpoint/2010/main" val="10635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Гидродинамическая авария </a:t>
            </a:r>
            <a:r>
              <a:rPr lang="ru-RU" dirty="0"/>
              <a:t>– это чрезвычайное событие, связанное с выходом из </a:t>
            </a:r>
            <a:r>
              <a:rPr lang="ru-RU" dirty="0" smtClean="0"/>
              <a:t>строя </a:t>
            </a:r>
            <a:r>
              <a:rPr lang="ru-RU" dirty="0"/>
              <a:t>гидротехнического сооружения или его части, и неуправляемым перемещением больших масс воды, несущих разрушения и затопления обширных территорий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5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Разрушение </a:t>
            </a:r>
            <a:r>
              <a:rPr lang="ru-RU" dirty="0" smtClean="0"/>
              <a:t>гидротехнических </a:t>
            </a:r>
            <a:r>
              <a:rPr lang="ru-RU" dirty="0"/>
              <a:t>сооружений происходит в результате действия сил природы (землетрясений, ураганов, размывов плотин) или воздействия человека (нанесения ударов </a:t>
            </a:r>
            <a:r>
              <a:rPr lang="ru-RU" dirty="0" smtClean="0"/>
              <a:t>оружием </a:t>
            </a:r>
            <a:r>
              <a:rPr lang="ru-RU" dirty="0"/>
              <a:t>по гидротехническим </a:t>
            </a:r>
            <a:r>
              <a:rPr lang="ru-RU" dirty="0" smtClean="0"/>
              <a:t>сооружениям), </a:t>
            </a:r>
            <a:r>
              <a:rPr lang="ru-RU" dirty="0"/>
              <a:t>а также из-за конструктивных дефектов или ошибок проектирования.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560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гидродинамических аварий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2388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2953"/>
            <a:ext cx="5895156" cy="432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5898"/>
            <a:ext cx="8229600" cy="4525963"/>
          </a:xfrm>
        </p:spPr>
        <p:txBody>
          <a:bodyPr/>
          <a:lstStyle/>
          <a:p>
            <a:r>
              <a:rPr lang="ru-RU" dirty="0" smtClean="0"/>
              <a:t>Примеры техногенных катастроф:</a:t>
            </a:r>
          </a:p>
          <a:p>
            <a:r>
              <a:rPr lang="ru-RU" b="1" dirty="0"/>
              <a:t>Авария на Чернобыльской </a:t>
            </a:r>
            <a:r>
              <a:rPr lang="ru-RU" b="1" dirty="0" smtClean="0"/>
              <a:t>АЭС </a:t>
            </a:r>
            <a:r>
              <a:rPr lang="ru-RU" sz="2800" dirty="0" smtClean="0"/>
              <a:t>26 </a:t>
            </a:r>
            <a:r>
              <a:rPr lang="ru-RU" sz="2800" dirty="0"/>
              <a:t>апреля 1986 </a:t>
            </a:r>
            <a:r>
              <a:rPr lang="ru-RU" sz="2800" dirty="0" smtClean="0"/>
              <a:t>года </a:t>
            </a:r>
          </a:p>
          <a:p>
            <a:endParaRPr lang="ru-RU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79" y="1772816"/>
            <a:ext cx="4733925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bigpicture.ru/wp-content/uploads/2011/03/chernobi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" y="540642"/>
            <a:ext cx="90487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96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на тему: чрезвычайные ситуации техногенного характера.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гидродинамических аварий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2014-09-14T07:48:00Z</dcterms:created>
  <dcterms:modified xsi:type="dcterms:W3CDTF">2015-10-18T16:55:42Z</dcterms:modified>
</cp:coreProperties>
</file>