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9ED22-5071-4285-9D3B-BDC51B4F1F67}" type="datetimeFigureOut">
              <a:rPr lang="ru-RU" smtClean="0"/>
              <a:t>17.04.2014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E73B-5237-44C8-AEF7-B98DAD04F2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E73B-5237-44C8-AEF7-B98DAD04F25F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E73B-5237-44C8-AEF7-B98DAD04F25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E73B-5237-44C8-AEF7-B98DAD04F25F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E73B-5237-44C8-AEF7-B98DAD04F25F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E73B-5237-44C8-AEF7-B98DAD04F25F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rtschool-rk.ru/images/stories/igallery/________________________________________-1/large/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85926"/>
            <a:ext cx="2857500" cy="3810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428604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Хурул</a:t>
            </a:r>
            <a:r>
              <a:rPr lang="ru-RU" dirty="0" smtClean="0"/>
              <a:t> в Тюменевке.1972.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0760" y="285728"/>
            <a:ext cx="27146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Зая</a:t>
            </a:r>
            <a:r>
              <a:rPr lang="ru-RU" dirty="0" smtClean="0"/>
              <a:t>   -  </a:t>
            </a:r>
            <a:r>
              <a:rPr lang="ru-RU" dirty="0" err="1" smtClean="0"/>
              <a:t>пандита</a:t>
            </a:r>
            <a:r>
              <a:rPr lang="ru-RU" dirty="0" smtClean="0"/>
              <a:t>- </a:t>
            </a:r>
            <a:r>
              <a:rPr lang="ru-RU" dirty="0" smtClean="0"/>
              <a:t>учёный- просветитель, основоположник </a:t>
            </a:r>
            <a:r>
              <a:rPr lang="ru-RU" dirty="0" err="1" smtClean="0"/>
              <a:t>ойрато</a:t>
            </a:r>
            <a:r>
              <a:rPr lang="ru-RU" dirty="0" smtClean="0"/>
              <a:t> -калмыцкой письменности. 1980</a:t>
            </a:r>
            <a:endParaRPr lang="ru-RU" dirty="0"/>
          </a:p>
        </p:txBody>
      </p:sp>
      <p:pic>
        <p:nvPicPr>
          <p:cNvPr id="27650" name="Picture 2" descr="http://artschool-rk.ru/images/stories/igallery/________________________________________-1/lightbox/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5172075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00761" y="167372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Николо Паганини.1960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9698" name="Picture 2" descr="http://artschool-rk.ru/images/stories/igallery/________________________________________-1/lightbox/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56769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artschool-rk.ru/images/stories/igallery/________________________________________-1/lightbox/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285860"/>
            <a:ext cx="7620000" cy="50292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03919" y="214290"/>
            <a:ext cx="35361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Прощай любезная калмычка 1983</a:t>
            </a: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2132" y="21429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Мать -земля родная.1964</a:t>
            </a:r>
            <a:endParaRPr lang="ru-RU" dirty="0"/>
          </a:p>
        </p:txBody>
      </p:sp>
      <p:pic>
        <p:nvPicPr>
          <p:cNvPr id="31746" name="Picture 2" descr="http://artschool-rk.ru/images/stories/igallery/________________________________________-1/lightbox/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42918"/>
            <a:ext cx="41910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5140" y="214291"/>
            <a:ext cx="22145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"</a:t>
            </a:r>
            <a:r>
              <a:rPr lang="ru-RU" dirty="0" err="1" smtClean="0"/>
              <a:t>Жангрин</a:t>
            </a:r>
            <a:r>
              <a:rPr lang="ru-RU" dirty="0" smtClean="0"/>
              <a:t> </a:t>
            </a:r>
            <a:r>
              <a:rPr lang="ru-RU" dirty="0" err="1" smtClean="0"/>
              <a:t>жиндмн</a:t>
            </a:r>
            <a:r>
              <a:rPr lang="ru-RU" dirty="0" smtClean="0"/>
              <a:t>" (Сокровище "</a:t>
            </a:r>
            <a:r>
              <a:rPr lang="ru-RU" dirty="0" err="1" smtClean="0"/>
              <a:t>Джангара</a:t>
            </a:r>
            <a:r>
              <a:rPr lang="ru-RU" dirty="0" smtClean="0"/>
              <a:t>")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http://artschool-rk.ru/images/stories/igallery/________________________________________-1/lightbox/1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645795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artschool-rk.ru/images/stories/igallery/________________________________________-1/lightbox/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642918"/>
            <a:ext cx="4857750" cy="5715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72331" y="813872"/>
            <a:ext cx="15001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автопортрет</a:t>
            </a:r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artschool-rk.ru/images/stories/igallery/________________________________________-1/lightbox/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28604"/>
            <a:ext cx="4248150" cy="5715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400800" y="40708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Бабушка и внук. 1967.</a:t>
            </a:r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artschool-rk.ru/images/stories/igallery/________________________________________-1/lightbox/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571480"/>
            <a:ext cx="5067300" cy="5715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7225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17" y="767835"/>
            <a:ext cx="16430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Богатырь  </a:t>
            </a:r>
            <a:r>
              <a:rPr lang="ru-RU" dirty="0" smtClean="0"/>
              <a:t>1990 г.</a:t>
            </a:r>
          </a:p>
          <a:p>
            <a:pPr lvl="0"/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artschool-rk.ru/images/stories/igallery/________________________________________-1/lightbox/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28604"/>
            <a:ext cx="3676650" cy="5715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502400" y="397560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</a:rPr>
              <a:t>Вечное сияние  1880г.</a:t>
            </a:r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http://artschool-rk.ru/images/stories/igallery/________________________________________-1/lightbox/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7048500" cy="5715000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5786438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Lucida Grande"/>
                <a:cs typeface="Arial" pitchFamily="34" charset="0"/>
              </a:rPr>
              <a:t>Герой войны 1812 года-Цо Манджи Буратов. 1963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artschool-rk.ru/images/stories/igallery/________________________________________-1/lightbox/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571480"/>
            <a:ext cx="4295775" cy="5715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929323" y="462647"/>
            <a:ext cx="285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prstClr val="black"/>
                </a:solidFill>
              </a:rPr>
              <a:t>Джангарчи</a:t>
            </a:r>
            <a:r>
              <a:rPr lang="ru-RU" dirty="0" smtClean="0">
                <a:solidFill>
                  <a:prstClr val="black"/>
                </a:solidFill>
              </a:rPr>
              <a:t>  </a:t>
            </a:r>
            <a:r>
              <a:rPr lang="ru-RU" dirty="0" err="1" smtClean="0">
                <a:solidFill>
                  <a:prstClr val="black"/>
                </a:solidFill>
              </a:rPr>
              <a:t>Ээлян</a:t>
            </a:r>
            <a:r>
              <a:rPr lang="ru-RU" dirty="0" smtClean="0">
                <a:solidFill>
                  <a:prstClr val="black"/>
                </a:solidFill>
              </a:rPr>
              <a:t>  </a:t>
            </a:r>
            <a:r>
              <a:rPr lang="ru-RU" dirty="0" err="1" smtClean="0">
                <a:solidFill>
                  <a:prstClr val="black"/>
                </a:solidFill>
              </a:rPr>
              <a:t>Овла</a:t>
            </a:r>
            <a:r>
              <a:rPr lang="ru-RU" dirty="0" smtClean="0">
                <a:solidFill>
                  <a:prstClr val="black"/>
                </a:solidFill>
              </a:rPr>
              <a:t>  1969 г</a:t>
            </a:r>
            <a:endParaRPr lang="ru-RU" dirty="0"/>
          </a:p>
        </p:txBody>
      </p:sp>
    </p:spTree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17" y="93147"/>
            <a:ext cx="18573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err="1" smtClean="0">
                <a:solidFill>
                  <a:prstClr val="black"/>
                </a:solidFill>
              </a:rPr>
              <a:t>Джунгария</a:t>
            </a:r>
            <a:r>
              <a:rPr lang="ru-RU" dirty="0" smtClean="0">
                <a:solidFill>
                  <a:prstClr val="black"/>
                </a:solidFill>
              </a:rPr>
              <a:t> 1990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4578" name="Picture 2" descr="http://artschool-rk.ru/images/stories/igallery/________________________________________-1/lightbox/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28"/>
            <a:ext cx="4181475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artschool-rk.ru/images/stories/igallery/________________________________________-1/lightbox/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42852"/>
            <a:ext cx="7620000" cy="455295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848564" y="4721662"/>
            <a:ext cx="14468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Журавлиная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00694" y="4727026"/>
            <a:ext cx="10715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песня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72264" y="4721662"/>
            <a:ext cx="1428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1972</a:t>
            </a:r>
            <a:endParaRPr lang="ru-RU" dirty="0"/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75</Words>
  <PresentationFormat>Экран (4:3)</PresentationFormat>
  <Paragraphs>24</Paragraphs>
  <Slides>14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Домашний</dc:creator>
  <cp:lastModifiedBy>Домашний</cp:lastModifiedBy>
  <cp:revision>9</cp:revision>
  <dcterms:created xsi:type="dcterms:W3CDTF">2014-04-17T14:49:46Z</dcterms:created>
  <dcterms:modified xsi:type="dcterms:W3CDTF">2014-04-17T15:21:19Z</dcterms:modified>
</cp:coreProperties>
</file>