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67" r:id="rId2"/>
    <p:sldId id="270" r:id="rId3"/>
    <p:sldId id="268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9" r:id="rId16"/>
    <p:sldId id="271" r:id="rId17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3F430-2E3D-457D-A017-9E84DA78C267}" type="datetimeFigureOut">
              <a:rPr lang="ru-RU" smtClean="0"/>
              <a:pPr/>
              <a:t>05.10.2015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0AE27-5E72-4043-B56C-D918B4C6E7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B96A81-67DD-499A-A87A-2A77653AE880}" type="datetime1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34B81B-F493-4D04-8F47-C725622F3598}" type="datetime1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3627C6-9307-41BD-9866-1CE0592B2D59}" type="datetime1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258EBE-015B-4151-B439-2B3471D6CBB1}" type="datetime1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DE3194-4693-46EF-95F5-7121E794C646}" type="datetime1">
              <a:rPr lang="ru-RU" smtClean="0"/>
              <a:pPr/>
              <a:t>05.10.2015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B9B677-C5CB-4A1A-8D25-F72612AB57C9}" type="datetime1">
              <a:rPr lang="ru-RU" smtClean="0"/>
              <a:pPr/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0E0097-59DA-4669-8F00-28C6039A0CCD}" type="datetime1">
              <a:rPr lang="ru-RU" smtClean="0"/>
              <a:pPr/>
              <a:t>05.10.2015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A68D25-F6FF-4F5F-9E67-CE5A0A673ACB}" type="datetime1">
              <a:rPr lang="ru-RU" smtClean="0"/>
              <a:pPr/>
              <a:t>05.10.2015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A7D5D5-9870-4161-B2F9-D31F866DD88D}" type="datetime1">
              <a:rPr lang="ru-RU" smtClean="0"/>
              <a:pPr/>
              <a:t>05.10.2015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ADB278-C3D0-40FB-931E-63BBB776EAD5}" type="datetime1">
              <a:rPr lang="ru-RU" smtClean="0"/>
              <a:pPr/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8F8C66-7A4D-408E-835E-E97363032AE3}" type="datetime1">
              <a:rPr lang="ru-RU" smtClean="0"/>
              <a:pPr/>
              <a:t>05.10.2015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0CE8F56-1633-41FA-8882-65B0822455DF}" type="datetime1">
              <a:rPr lang="ru-RU" smtClean="0"/>
              <a:pPr/>
              <a:t>05.10.2015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76;&#1084;&#1080;&#1085;&#1080;&#1089;&#1090;&#1088;&#1072;&#1090;&#1086;&#1088;\Desktop\&#1057;&#1054;&#1064;%20&#8470;%203\den_pobedy_-_den_pobedy_(zaycev.net).mp3" TargetMode="Externa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shkolu.ru/user/Elena-D/file/2820488/" TargetMode="External"/><Relationship Id="rId2" Type="http://schemas.openxmlformats.org/officeDocument/2006/relationships/hyperlink" Target="http://www.apkpro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&#1040;&#1076;&#1084;&#1080;&#1085;&#1080;&#1089;&#1090;&#1088;&#1072;&#1090;&#1086;&#1088;\Desktop\&#1057;&#1054;&#1064;%20&#8470;%203\svyashe2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928670"/>
            <a:ext cx="61436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err="1" smtClean="0">
                <a:solidFill>
                  <a:srgbClr val="FF0000"/>
                </a:solidFill>
              </a:rPr>
              <a:t>Каневчане</a:t>
            </a:r>
            <a:r>
              <a:rPr lang="ru-RU" sz="4800" b="1" dirty="0" smtClean="0">
                <a:solidFill>
                  <a:srgbClr val="FF0000"/>
                </a:solidFill>
              </a:rPr>
              <a:t> и жители </a:t>
            </a:r>
            <a:r>
              <a:rPr lang="ru-RU" sz="4800" b="1" dirty="0" err="1" smtClean="0">
                <a:solidFill>
                  <a:srgbClr val="FF0000"/>
                </a:solidFill>
              </a:rPr>
              <a:t>Каневского</a:t>
            </a:r>
            <a:r>
              <a:rPr lang="ru-RU" sz="4800" b="1" dirty="0" smtClean="0">
                <a:solidFill>
                  <a:srgbClr val="FF0000"/>
                </a:solidFill>
              </a:rPr>
              <a:t> района Герои Советского Союза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00232" y="357166"/>
            <a:ext cx="55774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«Боевая слава кубанского казачества»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48065" y="3857628"/>
            <a:ext cx="3995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Автор :</a:t>
            </a:r>
          </a:p>
          <a:p>
            <a:r>
              <a:rPr lang="ru-RU" b="1" dirty="0" smtClean="0"/>
              <a:t>Кудрявцева </a:t>
            </a:r>
            <a:r>
              <a:rPr lang="ru-RU" b="1" dirty="0" smtClean="0"/>
              <a:t>Оксана </a:t>
            </a:r>
            <a:r>
              <a:rPr lang="ru-RU" b="1" dirty="0" smtClean="0"/>
              <a:t>Борисовна</a:t>
            </a:r>
          </a:p>
          <a:p>
            <a:r>
              <a:rPr lang="ru-RU" b="1" dirty="0" smtClean="0"/>
              <a:t>у</a:t>
            </a:r>
            <a:r>
              <a:rPr lang="ru-RU" b="1" dirty="0" smtClean="0"/>
              <a:t>читель истории и обществознания</a:t>
            </a:r>
          </a:p>
          <a:p>
            <a:r>
              <a:rPr lang="ru-RU" b="1" dirty="0" smtClean="0"/>
              <a:t>МБОУ СОШ №3</a:t>
            </a:r>
            <a:endParaRPr lang="ru-RU" b="1" dirty="0" smtClean="0"/>
          </a:p>
          <a:p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86248" y="6286520"/>
            <a:ext cx="1018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2015 год</a:t>
            </a:r>
            <a:endParaRPr lang="ru-RU" b="1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5929330"/>
            <a:ext cx="43048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Иван Васильевич </a:t>
            </a:r>
            <a:r>
              <a:rPr lang="ru-RU" sz="2400" b="1" dirty="0" err="1" smtClean="0"/>
              <a:t>Колованов</a:t>
            </a:r>
            <a:r>
              <a:rPr lang="ru-RU" sz="2400" dirty="0" smtClean="0"/>
              <a:t> </a:t>
            </a:r>
            <a:endParaRPr lang="ru-RU" sz="2400" dirty="0"/>
          </a:p>
        </p:txBody>
      </p:sp>
      <p:pic>
        <p:nvPicPr>
          <p:cNvPr id="19458" name="Picture 2" descr="Колованов Иван Васильевич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08" y="285728"/>
            <a:ext cx="3857652" cy="5487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143636" y="571480"/>
            <a:ext cx="2857520" cy="4154984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Звание Героя Советского Союза И.В.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Колованову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присвоено 10 января 1944 года.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Награждён орденами Ленина, Отечественной войны 1 и 2 степени, медалями.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604" y="5715016"/>
            <a:ext cx="46995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Данильченко Виктор Иванович </a:t>
            </a:r>
            <a:endParaRPr lang="ru-RU" sz="2400" dirty="0"/>
          </a:p>
        </p:txBody>
      </p:sp>
      <p:pic>
        <p:nvPicPr>
          <p:cNvPr id="20482" name="Picture 2" descr="http://krymology.info/images/thumb/4/43/%D0%92%D0%B8%D0%BA%D1%82%D0%BE%D1%80_%D0%98%D0%B2%D0%B0%D0%BD%D0%BE%D0%B2%D0%B8%D1%87_%D0%94%D0%B0%D0%BD%D0%B8%D0%BB%D1%8C%D1%87%D0%B5%D0%BD%D0%BA%D0%BE.jpg/200px-%D0%92%D0%B8%D0%BA%D1%82%D0%BE%D1%80_%D0%98%D0%B2%D0%B0%D0%BD%D0%BE%D0%B2%D0%B8%D1%87_%D0%94%D0%B0%D0%BD%D0%B8%D0%BB%D1%8C%D1%87%D0%B5%D0%BD%D0%BA%D0%BE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71" y="142852"/>
            <a:ext cx="3571900" cy="54832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5786446" y="642918"/>
            <a:ext cx="3143272" cy="3970318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b="1" dirty="0" smtClean="0"/>
              <a:t>Указом Президиума Верховного Совета СССР от 24 марта 1945 года за мужество, отвагу и героизм, проявленные в борьбе с немецко-фашистскими захватчиками, гвардии лейтенанту Данильченко Виктору Ивановичу посмертно присвоено звание Героя Советского Союза.</a:t>
            </a:r>
            <a:r>
              <a:rPr lang="ru-RU" dirty="0" smtClean="0"/>
              <a:t> </a:t>
            </a:r>
            <a:r>
              <a:rPr lang="ru-RU" b="1" dirty="0" smtClean="0"/>
              <a:t>Награждён орденами Ленина, Красной Звезды.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bibkan.ru/wp-content/uploads/2012/04/4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214290"/>
            <a:ext cx="3714776" cy="55185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1928794" y="5786454"/>
            <a:ext cx="39474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ДУБ Григорий Моисеевич</a:t>
            </a:r>
            <a:r>
              <a:rPr lang="ru-RU" sz="2400" dirty="0" smtClean="0"/>
              <a:t> </a:t>
            </a:r>
            <a:endParaRPr lang="ru-RU" sz="2400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857884" y="642918"/>
            <a:ext cx="3071802" cy="4893647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Звание Героя Советского Союза Григорию Моисеевичу присвоено 24 марта 1945 года.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Награждён орденом Ленина, двумя орденами Отечественной войны, орденом Красной Звезды, медалями.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Гуденко Павел Гаврилович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70" y="214290"/>
            <a:ext cx="3857652" cy="58139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2500298" y="6027003"/>
            <a:ext cx="28830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ГУДЕНКО </a:t>
            </a:r>
          </a:p>
          <a:p>
            <a:pPr algn="ctr"/>
            <a:r>
              <a:rPr lang="ru-RU" sz="2400" b="1" dirty="0" smtClean="0"/>
              <a:t>Павел Гаврилович 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72198" y="928670"/>
            <a:ext cx="2928958" cy="5262979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/>
              <a:t>За умелое командование подразделением, личное мужество и героизм старшему лейтенанту </a:t>
            </a:r>
            <a:r>
              <a:rPr lang="ru-RU" sz="2400" dirty="0" err="1" smtClean="0"/>
              <a:t>Гуденко</a:t>
            </a:r>
            <a:r>
              <a:rPr lang="ru-RU" sz="2400" dirty="0" smtClean="0"/>
              <a:t> Павлу Гавриловичу Указом Президиума Верховного Совета СССР от 29 июня 1945 года было присвоено звание Героя Советского Союза.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6000768"/>
            <a:ext cx="4191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Алексей Васильевич </a:t>
            </a:r>
            <a:r>
              <a:rPr lang="ru-RU" sz="2400" b="1" dirty="0" err="1" smtClean="0"/>
              <a:t>Гусько</a:t>
            </a:r>
            <a:r>
              <a:rPr lang="ru-RU" sz="2400" dirty="0" smtClean="0"/>
              <a:t> </a:t>
            </a:r>
            <a:endParaRPr lang="ru-RU" sz="2400" dirty="0"/>
          </a:p>
        </p:txBody>
      </p:sp>
      <p:pic>
        <p:nvPicPr>
          <p:cNvPr id="23554" name="Picture 2" descr="E:\Мама (Ксю)\ксюша\музей\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08" y="357166"/>
            <a:ext cx="3571868" cy="55721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5857884" y="857232"/>
            <a:ext cx="2786066" cy="4893647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Звание Героя Советского Союза А.В. </a:t>
            </a:r>
            <a:r>
              <a:rPr lang="ru-RU" sz="2400" b="1" dirty="0" err="1" smtClean="0"/>
              <a:t>Гусько</a:t>
            </a:r>
            <a:r>
              <a:rPr lang="ru-RU" sz="2400" b="1" dirty="0" smtClean="0"/>
              <a:t> было присвоено 15 мая 1946 года посмертно. Награждён орденами Ленина, Славы 3 степени, медалью «За отвагу», значком «Отличный артиллерист».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Мама (Ксю)\класс клип\микс вов\534456295426934976 (1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den_pobedy_-_den_pobedy_(zaycev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57158" y="6357958"/>
            <a:ext cx="304800" cy="3048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972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57422" y="857232"/>
            <a:ext cx="57150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Источники информации:</a:t>
            </a:r>
          </a:p>
          <a:p>
            <a:pPr marL="342900" indent="-342900">
              <a:buAutoNum type="arabicPeriod"/>
            </a:pPr>
            <a:r>
              <a:rPr lang="ru-RU" dirty="0" smtClean="0"/>
              <a:t>Материалы школьного музея.</a:t>
            </a:r>
          </a:p>
          <a:p>
            <a:pPr marL="342900" lvl="0" indent="-342900">
              <a:buFontTx/>
              <a:buAutoNum type="arabicPeriod"/>
            </a:pPr>
            <a:r>
              <a:rPr lang="ru-RU" dirty="0" smtClean="0"/>
              <a:t>Сценарий внеклассного мероприятия «Помнит мир спасенный», </a:t>
            </a:r>
            <a:r>
              <a:rPr lang="ru-RU" dirty="0" smtClean="0">
                <a:hlinkClick r:id="rId2"/>
              </a:rPr>
              <a:t>http://www.apkpro.ru</a:t>
            </a:r>
            <a:r>
              <a:rPr lang="ru-RU" dirty="0" smtClean="0"/>
              <a:t>.</a:t>
            </a:r>
          </a:p>
          <a:p>
            <a:pPr marL="342900" indent="-342900">
              <a:buFontTx/>
              <a:buAutoNum type="arabicPeriod"/>
            </a:pPr>
            <a:r>
              <a:rPr lang="ru-RU" dirty="0" smtClean="0"/>
              <a:t>В.А.Цветков. Приближение прошлого. - Майкоп, 2007</a:t>
            </a:r>
          </a:p>
          <a:p>
            <a:pPr fontAlgn="t"/>
            <a:r>
              <a:rPr lang="ru-RU" dirty="0" smtClean="0"/>
              <a:t>4. Шаблон презентации </a:t>
            </a:r>
            <a:r>
              <a:rPr lang="ru-RU" u="sng" dirty="0" smtClean="0">
                <a:hlinkClick r:id="rId3"/>
              </a:rPr>
              <a:t>http://www.proshkolu.ru</a:t>
            </a:r>
            <a:endParaRPr lang="ru-RU" dirty="0" smtClean="0"/>
          </a:p>
          <a:p>
            <a:pPr marL="342900" indent="-342900"/>
            <a:r>
              <a:rPr lang="ru-RU" b="1" dirty="0" smtClean="0"/>
              <a:t>Фонограммы песен:</a:t>
            </a:r>
            <a:endParaRPr lang="ru-RU" dirty="0" smtClean="0"/>
          </a:p>
          <a:p>
            <a:pPr marL="342900" indent="-342900"/>
            <a:r>
              <a:rPr lang="ru-RU" dirty="0" smtClean="0"/>
              <a:t>1. «Священная война», музыка А.Александрова, слова В.Лебедева-Кумача;</a:t>
            </a:r>
          </a:p>
          <a:p>
            <a:pPr marL="342900" indent="-342900"/>
            <a:r>
              <a:rPr lang="ru-RU" dirty="0" smtClean="0"/>
              <a:t>2. «День Победы», музыка </a:t>
            </a:r>
            <a:r>
              <a:rPr lang="ru-RU" dirty="0" err="1" smtClean="0"/>
              <a:t>Д.Тухманов</a:t>
            </a:r>
            <a:r>
              <a:rPr lang="ru-RU" dirty="0" smtClean="0"/>
              <a:t>, слова: В.Харитонов.</a:t>
            </a:r>
          </a:p>
          <a:p>
            <a:pPr marL="342900" lvl="0" indent="-342900"/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Мама (Ксю)\класс клип\микс вов\797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svyashe2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28596" y="6357958"/>
            <a:ext cx="304800" cy="3048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31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86050" y="214290"/>
            <a:ext cx="528641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И смотрит на сынов своих Россия, </a:t>
            </a:r>
            <a:endParaRPr kumimoji="0" lang="ru-RU" sz="48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Monotype Corsiva" pitchFamily="66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Как будто лишь вчера закончен бой.</a:t>
            </a:r>
            <a:b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</a:b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Проходят победители седые, </a:t>
            </a:r>
            <a:b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</a:b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ea typeface="Times New Roman" pitchFamily="18" charset="0"/>
                <a:cs typeface="Calibri" pitchFamily="34" charset="0"/>
              </a:rPr>
              <a:t>Победа остается молодой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Monotype Corsiva" pitchFamily="66" charset="0"/>
                <a:cs typeface="Arial" pitchFamily="34" charset="0"/>
              </a:rPr>
              <a:t> 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s://upload.wikimedia.org/wikipedia/commons/2/24/Khryukin194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8794" y="214290"/>
            <a:ext cx="4000497" cy="5304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2285984" y="6143644"/>
            <a:ext cx="4503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Тимофей Тимофеевич </a:t>
            </a:r>
            <a:r>
              <a:rPr lang="ru-RU" sz="2400" b="1" dirty="0" err="1" smtClean="0"/>
              <a:t>Хрюкин</a:t>
            </a:r>
            <a:endParaRPr lang="ru-RU" sz="2400" dirty="0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6072198" y="928670"/>
            <a:ext cx="3071802" cy="3416320"/>
          </a:xfrm>
          <a:prstGeom prst="rect">
            <a:avLst/>
          </a:prstGeom>
          <a:gradFill>
            <a:gsLst>
              <a:gs pos="0">
                <a:schemeClr val="bg1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21 июня – день рождения дважды Героя Советского Союза Тимофея Тимофеевича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Хрюкина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 Его имя неразрывно связано с историей нашего района.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Свердликов Григорий Иванович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70" y="285728"/>
            <a:ext cx="4272012" cy="53400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2143108" y="6000768"/>
            <a:ext cx="47652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Григорий Иванович </a:t>
            </a:r>
            <a:r>
              <a:rPr lang="ru-RU" sz="2400" b="1" dirty="0" err="1" smtClean="0"/>
              <a:t>Свердликов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715140" y="1785926"/>
            <a:ext cx="2285984" cy="2677656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cap="sq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Звание Героя Советского Союза Г. И. </a:t>
            </a:r>
            <a:r>
              <a:rPr lang="ru-RU" sz="2400" b="1" dirty="0" err="1" smtClean="0"/>
              <a:t>Свердликову</a:t>
            </a:r>
            <a:r>
              <a:rPr lang="ru-RU" sz="2400" b="1" dirty="0" smtClean="0"/>
              <a:t> присвоено 9 февраля 1944 года</a:t>
            </a: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Передерий Иосиф Антонович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70" y="237678"/>
            <a:ext cx="4143404" cy="52795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1643042" y="5643578"/>
            <a:ext cx="50698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Иосиф Антонович Передерий</a:t>
            </a:r>
            <a:r>
              <a:rPr lang="ru-RU" sz="2800" dirty="0" smtClean="0"/>
              <a:t> </a:t>
            </a:r>
            <a:endParaRPr lang="ru-RU" sz="2800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429388" y="214290"/>
            <a:ext cx="2500298" cy="649408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«Дорогие товарищи колхозники! Мы хорошо знаем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Иосифа Антоновича…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Товарищ Передерий в бою не щадил ничего во имя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победы над проклятым врагом. Он первым из нашей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части пересёк границу Германии, первым ворвался в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город Берлин.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 его воинском мастерстве, о беспредельной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пре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данности Матери-Родине мы часто вспоминаем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и рассказываем молодым воинам».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Из письма боевых товарищей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колхоз «Красный Партизан»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48" y="5715016"/>
            <a:ext cx="4755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Григорий </a:t>
            </a:r>
            <a:r>
              <a:rPr lang="ru-RU" sz="2400" b="1" dirty="0" err="1" smtClean="0"/>
              <a:t>Карпович</a:t>
            </a:r>
            <a:r>
              <a:rPr lang="ru-RU" sz="2400" b="1" dirty="0" smtClean="0"/>
              <a:t> Нестеренко</a:t>
            </a:r>
            <a:r>
              <a:rPr lang="ru-RU" sz="2400" dirty="0" smtClean="0"/>
              <a:t> </a:t>
            </a:r>
            <a:endParaRPr lang="ru-RU" sz="2400" dirty="0"/>
          </a:p>
        </p:txBody>
      </p:sp>
      <p:pic>
        <p:nvPicPr>
          <p:cNvPr id="1026" name="Picture 2" descr="http://img1.liveinternet.ru/images/attach/c/2/67/125/67125143_Nesterenko_Gr_Karp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4876" y="285728"/>
            <a:ext cx="4229085" cy="5369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1857356" y="857232"/>
            <a:ext cx="2714644" cy="3785652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sz="2400" b="1" dirty="0" smtClean="0"/>
              <a:t>Звание Героя Советского Союза Г.К.Нестеренко присвоено 1 ноября 1943 года посмертно. Награждён орденом Ленина, двумя орденами Красной Звезды.</a:t>
            </a:r>
            <a:endParaRPr lang="ru-RU" sz="2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57356" y="6000768"/>
            <a:ext cx="46100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Корнев Александр Степанович </a:t>
            </a:r>
            <a:endParaRPr lang="ru-RU" sz="2400" dirty="0"/>
          </a:p>
        </p:txBody>
      </p:sp>
      <p:pic>
        <p:nvPicPr>
          <p:cNvPr id="17410" name="Picture 2" descr="http://kk.convdocs.org/pars_docs/refs/339/338495/338495_html_efa3cb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08" y="500042"/>
            <a:ext cx="3786214" cy="55398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6143636" y="571480"/>
            <a:ext cx="2571800" cy="5324535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Звание Героя Советского Союза А.С. Корневу присвоено 2 августа 1944 года.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Награждён орденом Ленина, двумя орденами Красного Знамени, орденами Александра Невского, Отечественной войны 1 степени, Красной Звезды, "За службу Родине в ВС СССР" 3 степени, медалями.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3108" y="5857892"/>
            <a:ext cx="28965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/>
              <a:t>Алексей Иванович </a:t>
            </a:r>
          </a:p>
          <a:p>
            <a:pPr algn="ctr"/>
            <a:r>
              <a:rPr lang="ru-RU" sz="2400" b="1" dirty="0" err="1" smtClean="0"/>
              <a:t>Кондруцкий</a:t>
            </a:r>
            <a:r>
              <a:rPr lang="ru-RU" sz="2400" b="1" dirty="0" smtClean="0"/>
              <a:t> </a:t>
            </a:r>
            <a:endParaRPr lang="ru-RU" sz="2400" dirty="0"/>
          </a:p>
        </p:txBody>
      </p:sp>
      <p:pic>
        <p:nvPicPr>
          <p:cNvPr id="18435" name="Picture 3" descr="http://bibkan.ru/wp-content/uploads/2012/04/6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428604"/>
            <a:ext cx="3429024" cy="5304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5500630" y="285728"/>
            <a:ext cx="3643370" cy="6186309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   </a:t>
            </a:r>
            <a:r>
              <a:rPr lang="ru-RU" b="1" dirty="0" smtClean="0"/>
              <a:t>За мужество и отвагу, проявленные при штурме Кенигсберга Указом Президиума Верховного Совета СССР от 19 апреля 1945 года Алексею Ивановичу </a:t>
            </a:r>
            <a:r>
              <a:rPr lang="ru-RU" b="1" dirty="0" err="1" smtClean="0"/>
              <a:t>Кондруцкому</a:t>
            </a:r>
            <a:r>
              <a:rPr lang="ru-RU" b="1" dirty="0" smtClean="0"/>
              <a:t> было присвоено звание Героя Советского Союза. Он награжден орденами Ленина, Красной Звезды, медалями «Золотая Звезда», «За оборону Москвы», «За Победу над Германией в Великой Отечественной войне 1941-1945 гг.», «За взятие Кенигсберга», «Двадцать лет победы в Великой Отечественной войне 1941-1945 </a:t>
            </a:r>
            <a:r>
              <a:rPr lang="ru-RU" b="1" dirty="0" err="1" smtClean="0"/>
              <a:t>гг</a:t>
            </a:r>
            <a:r>
              <a:rPr lang="ru-RU" b="1" dirty="0" smtClean="0"/>
              <a:t>», «Тридцать лет победы в Великой Отечественной войне 1941-1945 </a:t>
            </a:r>
            <a:r>
              <a:rPr lang="ru-RU" b="1" dirty="0" err="1" smtClean="0"/>
              <a:t>гг</a:t>
            </a:r>
            <a:r>
              <a:rPr lang="ru-RU" b="1" dirty="0" smtClean="0"/>
              <a:t>», «50 лет Вооруженных Сил СССР», «60 лет Вооруженных Сил СССР».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72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Тема72</Template>
  <TotalTime>268</TotalTime>
  <Words>483</Words>
  <Application>Microsoft Office PowerPoint</Application>
  <PresentationFormat>Экран (4:3)</PresentationFormat>
  <Paragraphs>70</Paragraphs>
  <Slides>16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Тема72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гельпупсик</dc:creator>
  <cp:lastModifiedBy>Пользователь Windows</cp:lastModifiedBy>
  <cp:revision>31</cp:revision>
  <dcterms:created xsi:type="dcterms:W3CDTF">2014-12-09T20:14:20Z</dcterms:created>
  <dcterms:modified xsi:type="dcterms:W3CDTF">2015-10-05T05:49:14Z</dcterms:modified>
</cp:coreProperties>
</file>