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Override3.xml" ContentType="application/vnd.openxmlformats-officedocument.themeOverrid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Override4.xml" ContentType="application/vnd.openxmlformats-officedocument.themeOverrid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Override5.xml" ContentType="application/vnd.openxmlformats-officedocument.themeOverrid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Override6.xml" ContentType="application/vnd.openxmlformats-officedocument.themeOverrid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Override7.xml" ContentType="application/vnd.openxmlformats-officedocument.themeOverrid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Override8.xml" ContentType="application/vnd.openxmlformats-officedocument.themeOverrid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theme/themeOverride9.xml" ContentType="application/vnd.openxmlformats-officedocument.themeOverrid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theme/themeOverride10.xml" ContentType="application/vnd.openxmlformats-officedocument.themeOverrid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theme/themeOverride11.xml" ContentType="application/vnd.openxmlformats-officedocument.themeOverrid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theme/themeOverride12.xml" ContentType="application/vnd.openxmlformats-officedocument.themeOverrid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3.xml" ContentType="application/vnd.openxmlformats-officedocument.theme+xml"/>
  <Override PartName="/ppt/theme/themeOverride13.xml" ContentType="application/vnd.openxmlformats-officedocument.themeOverrid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theme/themeOverride14.xml" ContentType="application/vnd.openxmlformats-officedocument.themeOverrid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15.xml" ContentType="application/vnd.openxmlformats-officedocument.theme+xml"/>
  <Override PartName="/ppt/theme/themeOverride15.xml" ContentType="application/vnd.openxmlformats-officedocument.themeOverride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theme/theme16.xml" ContentType="application/vnd.openxmlformats-officedocument.theme+xml"/>
  <Override PartName="/ppt/theme/themeOverride16.xml" ContentType="application/vnd.openxmlformats-officedocument.themeOverride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17.xml" ContentType="application/vnd.openxmlformats-officedocument.theme+xml"/>
  <Override PartName="/ppt/theme/themeOverride17.xml" ContentType="application/vnd.openxmlformats-officedocument.themeOverride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theme/theme18.xml" ContentType="application/vnd.openxmlformats-officedocument.theme+xml"/>
  <Override PartName="/ppt/theme/themeOverride18.xml" ContentType="application/vnd.openxmlformats-officedocument.themeOverride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theme/theme19.xml" ContentType="application/vnd.openxmlformats-officedocument.theme+xml"/>
  <Override PartName="/ppt/theme/themeOverride19.xml" ContentType="application/vnd.openxmlformats-officedocument.themeOverride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20.xml" ContentType="application/vnd.openxmlformats-officedocument.theme+xml"/>
  <Override PartName="/ppt/theme/themeOverride20.xml" ContentType="application/vnd.openxmlformats-officedocument.themeOverrid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21.xml" ContentType="application/vnd.openxmlformats-officedocument.theme+xml"/>
  <Override PartName="/ppt/theme/themeOverride21.xml" ContentType="application/vnd.openxmlformats-officedocument.themeOverride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2.xml" ContentType="application/vnd.openxmlformats-officedocument.theme+xml"/>
  <Override PartName="/ppt/theme/themeOverride22.xml" ContentType="application/vnd.openxmlformats-officedocument.themeOverrid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theme/theme23.xml" ContentType="application/vnd.openxmlformats-officedocument.theme+xml"/>
  <Override PartName="/ppt/theme/themeOverride23.xml" ContentType="application/vnd.openxmlformats-officedocument.themeOverride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theme/theme24.xml" ContentType="application/vnd.openxmlformats-officedocument.theme+xml"/>
  <Override PartName="/ppt/theme/themeOverride24.xml" ContentType="application/vnd.openxmlformats-officedocument.themeOverrid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1" r:id="rId1"/>
    <p:sldMasterId id="2147483844" r:id="rId2"/>
    <p:sldMasterId id="2147483857" r:id="rId3"/>
    <p:sldMasterId id="2147483870" r:id="rId4"/>
    <p:sldMasterId id="2147483883" r:id="rId5"/>
    <p:sldMasterId id="2147483896" r:id="rId6"/>
    <p:sldMasterId id="2147483909" r:id="rId7"/>
    <p:sldMasterId id="2147483922" r:id="rId8"/>
    <p:sldMasterId id="2147483935" r:id="rId9"/>
    <p:sldMasterId id="2147483948" r:id="rId10"/>
    <p:sldMasterId id="2147484000" r:id="rId11"/>
    <p:sldMasterId id="2147484013" r:id="rId12"/>
    <p:sldMasterId id="2147484026" r:id="rId13"/>
    <p:sldMasterId id="2147484039" r:id="rId14"/>
    <p:sldMasterId id="2147484052" r:id="rId15"/>
    <p:sldMasterId id="2147484078" r:id="rId16"/>
    <p:sldMasterId id="2147484091" r:id="rId17"/>
    <p:sldMasterId id="2147484104" r:id="rId18"/>
    <p:sldMasterId id="2147484117" r:id="rId19"/>
    <p:sldMasterId id="2147484130" r:id="rId20"/>
    <p:sldMasterId id="2147484156" r:id="rId21"/>
    <p:sldMasterId id="2147484182" r:id="rId22"/>
    <p:sldMasterId id="2147484195" r:id="rId23"/>
    <p:sldMasterId id="2147484208" r:id="rId24"/>
  </p:sldMasterIdLst>
  <p:notesMasterIdLst>
    <p:notesMasterId r:id="rId50"/>
  </p:notesMasterIdLst>
  <p:sldIdLst>
    <p:sldId id="344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4" r:id="rId33"/>
    <p:sldId id="355" r:id="rId34"/>
    <p:sldId id="359" r:id="rId35"/>
    <p:sldId id="360" r:id="rId36"/>
    <p:sldId id="361" r:id="rId37"/>
    <p:sldId id="362" r:id="rId38"/>
    <p:sldId id="363" r:id="rId39"/>
    <p:sldId id="365" r:id="rId40"/>
    <p:sldId id="366" r:id="rId41"/>
    <p:sldId id="367" r:id="rId42"/>
    <p:sldId id="368" r:id="rId43"/>
    <p:sldId id="369" r:id="rId44"/>
    <p:sldId id="380" r:id="rId45"/>
    <p:sldId id="371" r:id="rId46"/>
    <p:sldId id="373" r:id="rId47"/>
    <p:sldId id="374" r:id="rId48"/>
    <p:sldId id="375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8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970" autoAdjust="0"/>
  </p:normalViewPr>
  <p:slideViewPr>
    <p:cSldViewPr>
      <p:cViewPr varScale="1">
        <p:scale>
          <a:sx n="77" d="100"/>
          <a:sy n="77" d="100"/>
        </p:scale>
        <p:origin x="-25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42" Type="http://schemas.openxmlformats.org/officeDocument/2006/relationships/slide" Target="slides/slide18.xml"/><Relationship Id="rId47" Type="http://schemas.openxmlformats.org/officeDocument/2006/relationships/slide" Target="slides/slide23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5.xml"/><Relationship Id="rId41" Type="http://schemas.openxmlformats.org/officeDocument/2006/relationships/slide" Target="slides/slide1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slide" Target="slides/slide24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54762-19B0-4057-9C18-6676BFCF3382}" type="datetimeFigureOut">
              <a:rPr lang="ru-RU" smtClean="0"/>
              <a:t>16.10.2015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B555D-706F-4672-AB44-19E5EAA56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988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themeOverride" Target="../theme/themeOverride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themeOverride" Target="../theme/themeOverride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1.xml"/><Relationship Id="rId1" Type="http://schemas.openxmlformats.org/officeDocument/2006/relationships/themeOverride" Target="../theme/themeOverride2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2.xml"/><Relationship Id="rId1" Type="http://schemas.openxmlformats.org/officeDocument/2006/relationships/themeOverride" Target="../theme/themeOverride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3.xml"/><Relationship Id="rId1" Type="http://schemas.openxmlformats.org/officeDocument/2006/relationships/themeOverride" Target="../theme/themeOverride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4.xml"/><Relationship Id="rId1" Type="http://schemas.openxmlformats.org/officeDocument/2006/relationships/themeOverride" Target="../theme/themeOverride24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7173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481145"/>
      </p:ext>
    </p:extLst>
  </p:cSld>
  <p:clrMapOvr>
    <a:masterClrMapping/>
  </p:clrMapOvr>
  <p:transition spd="slow" advClick="0" advTm="6000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38921"/>
      </p:ext>
    </p:extLst>
  </p:cSld>
  <p:clrMapOvr>
    <a:masterClrMapping/>
  </p:clrMapOvr>
  <p:transition spd="slow" advClick="0" advTm="6000"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12347"/>
      </p:ext>
    </p:extLst>
  </p:cSld>
  <p:clrMapOvr>
    <a:masterClrMapping/>
  </p:clrMapOvr>
  <p:transition spd="slow" advClick="0" advTm="6000">
    <p:dissolv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071632"/>
      </p:ext>
    </p:extLst>
  </p:cSld>
  <p:clrMapOvr>
    <a:masterClrMapping/>
  </p:clrMapOvr>
  <p:transition spd="slow" advClick="0" advTm="6000">
    <p:dissolv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945305"/>
      </p:ext>
    </p:extLst>
  </p:cSld>
  <p:clrMapOvr>
    <a:masterClrMapping/>
  </p:clrMapOvr>
  <p:transition spd="slow" advClick="0" advTm="6000">
    <p:dissolv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352914"/>
      </p:ext>
    </p:extLst>
  </p:cSld>
  <p:clrMapOvr>
    <a:masterClrMapping/>
  </p:clrMapOvr>
  <p:transition spd="slow" advClick="0" advTm="6000">
    <p:dissolv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047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800601"/>
      </p:ext>
    </p:extLst>
  </p:cSld>
  <p:clrMapOvr>
    <a:masterClrMapping/>
  </p:clrMapOvr>
  <p:transition spd="slow" advClick="0" advTm="6000">
    <p:dissolv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719704"/>
      </p:ext>
    </p:extLst>
  </p:cSld>
  <p:clrMapOvr>
    <a:masterClrMapping/>
  </p:clrMapOvr>
  <p:transition spd="slow" advClick="0" advTm="6000">
    <p:dissolv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32745"/>
      </p:ext>
    </p:extLst>
  </p:cSld>
  <p:clrMapOvr>
    <a:masterClrMapping/>
  </p:clrMapOvr>
  <p:transition spd="slow" advClick="0" advTm="6000">
    <p:dissolv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862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598085"/>
      </p:ext>
    </p:extLst>
  </p:cSld>
  <p:clrMapOvr>
    <a:masterClrMapping/>
  </p:clrMapOvr>
  <p:transition spd="slow" advClick="0" advTm="6000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980643"/>
      </p:ext>
    </p:extLst>
  </p:cSld>
  <p:clrMapOvr>
    <a:masterClrMapping/>
  </p:clrMapOvr>
  <p:transition spd="slow" advClick="0" advTm="6000">
    <p:dissolv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434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877001"/>
      </p:ext>
    </p:extLst>
  </p:cSld>
  <p:clrMapOvr>
    <a:masterClrMapping/>
  </p:clrMapOvr>
  <p:transition spd="slow" advClick="0" advTm="6000">
    <p:dissolv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781606"/>
      </p:ext>
    </p:extLst>
  </p:cSld>
  <p:clrMapOvr>
    <a:masterClrMapping/>
  </p:clrMapOvr>
  <p:transition spd="slow" advClick="0" advTm="6000">
    <p:dissolv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857852"/>
      </p:ext>
    </p:extLst>
  </p:cSld>
  <p:clrMapOvr>
    <a:masterClrMapping/>
  </p:clrMapOvr>
  <p:transition spd="slow" advClick="0" advTm="6000">
    <p:dissolv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749886"/>
      </p:ext>
    </p:extLst>
  </p:cSld>
  <p:clrMapOvr>
    <a:masterClrMapping/>
  </p:clrMapOvr>
  <p:transition spd="slow" advClick="0" advTm="6000">
    <p:dissolv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509779"/>
      </p:ext>
    </p:extLst>
  </p:cSld>
  <p:clrMapOvr>
    <a:masterClrMapping/>
  </p:clrMapOvr>
  <p:transition spd="slow" advClick="0" advTm="6000">
    <p:dissolv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6065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150868"/>
      </p:ext>
    </p:extLst>
  </p:cSld>
  <p:clrMapOvr>
    <a:masterClrMapping/>
  </p:clrMapOvr>
  <p:transition spd="slow" advClick="0" advTm="6000">
    <p:dissolv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82112"/>
      </p:ext>
    </p:extLst>
  </p:cSld>
  <p:clrMapOvr>
    <a:masterClrMapping/>
  </p:clrMapOvr>
  <p:transition spd="slow" advClick="0" advTm="6000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815918"/>
      </p:ext>
    </p:extLst>
  </p:cSld>
  <p:clrMapOvr>
    <a:masterClrMapping/>
  </p:clrMapOvr>
  <p:transition spd="slow" advClick="0" advTm="6000">
    <p:dissolv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148903"/>
      </p:ext>
    </p:extLst>
  </p:cSld>
  <p:clrMapOvr>
    <a:masterClrMapping/>
  </p:clrMapOvr>
  <p:transition spd="slow" advClick="0" advTm="6000">
    <p:dissolv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77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740321"/>
      </p:ext>
    </p:extLst>
  </p:cSld>
  <p:clrMapOvr>
    <a:masterClrMapping/>
  </p:clrMapOvr>
  <p:transition spd="slow" advClick="0" advTm="6000">
    <p:dissolv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5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655608"/>
      </p:ext>
    </p:extLst>
  </p:cSld>
  <p:clrMapOvr>
    <a:masterClrMapping/>
  </p:clrMapOvr>
  <p:transition spd="slow" advClick="0" advTm="6000">
    <p:dissolv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130295"/>
      </p:ext>
    </p:extLst>
  </p:cSld>
  <p:clrMapOvr>
    <a:masterClrMapping/>
  </p:clrMapOvr>
  <p:transition spd="slow" advClick="0" advTm="6000">
    <p:dissolv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57761"/>
      </p:ext>
    </p:extLst>
  </p:cSld>
  <p:clrMapOvr>
    <a:masterClrMapping/>
  </p:clrMapOvr>
  <p:transition spd="slow" advClick="0" advTm="6000">
    <p:dissolv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955739"/>
      </p:ext>
    </p:extLst>
  </p:cSld>
  <p:clrMapOvr>
    <a:masterClrMapping/>
  </p:clrMapOvr>
  <p:transition spd="slow" advClick="0" advTm="6000">
    <p:dissolv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330478"/>
      </p:ext>
    </p:extLst>
  </p:cSld>
  <p:clrMapOvr>
    <a:masterClrMapping/>
  </p:clrMapOvr>
  <p:transition spd="slow" advClick="0" advTm="6000">
    <p:dissolv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4777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889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734002"/>
      </p:ext>
    </p:extLst>
  </p:cSld>
  <p:clrMapOvr>
    <a:masterClrMapping/>
  </p:clrMapOvr>
  <p:transition spd="slow" advClick="0" advTm="6000">
    <p:dissolv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32280"/>
      </p:ext>
    </p:extLst>
  </p:cSld>
  <p:clrMapOvr>
    <a:masterClrMapping/>
  </p:clrMapOvr>
  <p:transition spd="slow" advClick="0" advTm="6000">
    <p:dissolv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71734"/>
      </p:ext>
    </p:extLst>
  </p:cSld>
  <p:clrMapOvr>
    <a:masterClrMapping/>
  </p:clrMapOvr>
  <p:transition spd="slow" advClick="0" advTm="6000">
    <p:dissolv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70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903404"/>
      </p:ext>
    </p:extLst>
  </p:cSld>
  <p:clrMapOvr>
    <a:masterClrMapping/>
  </p:clrMapOvr>
  <p:transition spd="slow" advClick="0" advTm="6000">
    <p:dissolv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461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285898"/>
      </p:ext>
    </p:extLst>
  </p:cSld>
  <p:clrMapOvr>
    <a:masterClrMapping/>
  </p:clrMapOvr>
  <p:transition spd="slow" advClick="0" advTm="6000">
    <p:dissolv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25208"/>
      </p:ext>
    </p:extLst>
  </p:cSld>
  <p:clrMapOvr>
    <a:masterClrMapping/>
  </p:clrMapOvr>
  <p:transition spd="slow" advClick="0" advTm="6000">
    <p:dissolv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468321"/>
      </p:ext>
    </p:extLst>
  </p:cSld>
  <p:clrMapOvr>
    <a:masterClrMapping/>
  </p:clrMapOvr>
  <p:transition spd="slow" advClick="0" advTm="6000">
    <p:dissolv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084626"/>
      </p:ext>
    </p:extLst>
  </p:cSld>
  <p:clrMapOvr>
    <a:masterClrMapping/>
  </p:clrMapOvr>
  <p:transition spd="slow" advClick="0" advTm="6000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85241"/>
      </p:ext>
    </p:extLst>
  </p:cSld>
  <p:clrMapOvr>
    <a:masterClrMapping/>
  </p:clrMapOvr>
  <p:transition spd="slow" advClick="0" advTm="6000">
    <p:dissolv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623558"/>
      </p:ext>
    </p:extLst>
  </p:cSld>
  <p:clrMapOvr>
    <a:masterClrMapping/>
  </p:clrMapOvr>
  <p:transition spd="slow" advClick="0" advTm="6000">
    <p:dissolv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11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503308"/>
      </p:ext>
    </p:extLst>
  </p:cSld>
  <p:clrMapOvr>
    <a:masterClrMapping/>
  </p:clrMapOvr>
  <p:transition spd="slow" advClick="0" advTm="6000">
    <p:dissolv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709124"/>
      </p:ext>
    </p:extLst>
  </p:cSld>
  <p:clrMapOvr>
    <a:masterClrMapping/>
  </p:clrMapOvr>
  <p:transition spd="slow" advClick="0" advTm="6000">
    <p:dissolv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28700"/>
      </p:ext>
    </p:extLst>
  </p:cSld>
  <p:clrMapOvr>
    <a:masterClrMapping/>
  </p:clrMapOvr>
  <p:transition spd="slow" advClick="0" advTm="6000">
    <p:dissolv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933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017008"/>
      </p:ext>
    </p:extLst>
  </p:cSld>
  <p:clrMapOvr>
    <a:masterClrMapping/>
  </p:clrMapOvr>
  <p:transition spd="slow" advClick="0" advTm="6000">
    <p:dissolv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84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366771"/>
      </p:ext>
    </p:extLst>
  </p:cSld>
  <p:clrMapOvr>
    <a:masterClrMapping/>
  </p:clrMapOvr>
  <p:transition spd="slow" advClick="0" advTm="6000">
    <p:dissolv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4679"/>
      </p:ext>
    </p:extLst>
  </p:cSld>
  <p:clrMapOvr>
    <a:masterClrMapping/>
  </p:clrMapOvr>
  <p:transition spd="slow" advClick="0" advTm="6000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300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63714"/>
      </p:ext>
    </p:extLst>
  </p:cSld>
  <p:clrMapOvr>
    <a:masterClrMapping/>
  </p:clrMapOvr>
  <p:transition spd="slow" advClick="0" advTm="6000">
    <p:dissolv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804277"/>
      </p:ext>
    </p:extLst>
  </p:cSld>
  <p:clrMapOvr>
    <a:masterClrMapping/>
  </p:clrMapOvr>
  <p:transition spd="slow" advClick="0" advTm="6000">
    <p:dissolv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756142"/>
      </p:ext>
    </p:extLst>
  </p:cSld>
  <p:clrMapOvr>
    <a:masterClrMapping/>
  </p:clrMapOvr>
  <p:transition spd="slow" advClick="0" advTm="6000">
    <p:dissolv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306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99706"/>
      </p:ext>
    </p:extLst>
  </p:cSld>
  <p:clrMapOvr>
    <a:masterClrMapping/>
  </p:clrMapOvr>
  <p:transition spd="slow" advClick="0" advTm="6000">
    <p:dissolv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906465"/>
      </p:ext>
    </p:extLst>
  </p:cSld>
  <p:clrMapOvr>
    <a:masterClrMapping/>
  </p:clrMapOvr>
  <p:transition spd="slow" advClick="0" advTm="6000">
    <p:dissolv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919036"/>
      </p:ext>
    </p:extLst>
  </p:cSld>
  <p:clrMapOvr>
    <a:masterClrMapping/>
  </p:clrMapOvr>
  <p:transition spd="slow" advClick="0" advTm="6000">
    <p:dissolv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1668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70408"/>
      </p:ext>
    </p:extLst>
  </p:cSld>
  <p:clrMapOvr>
    <a:masterClrMapping/>
  </p:clrMapOvr>
  <p:transition spd="slow" advClick="0" advTm="6000">
    <p:dissolv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684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912479"/>
      </p:ext>
    </p:extLst>
  </p:cSld>
  <p:clrMapOvr>
    <a:masterClrMapping/>
  </p:clrMapOvr>
  <p:transition spd="slow" advClick="0" advTm="6000">
    <p:dissolv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052724"/>
      </p:ext>
    </p:extLst>
  </p:cSld>
  <p:clrMapOvr>
    <a:masterClrMapping/>
  </p:clrMapOvr>
  <p:transition spd="slow" advClick="0" advTm="6000">
    <p:dissolv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65241"/>
      </p:ext>
    </p:extLst>
  </p:cSld>
  <p:clrMapOvr>
    <a:masterClrMapping/>
  </p:clrMapOvr>
  <p:transition spd="slow" advClick="0" advTm="6000">
    <p:dissolv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021795"/>
      </p:ext>
    </p:extLst>
  </p:cSld>
  <p:clrMapOvr>
    <a:masterClrMapping/>
  </p:clrMapOvr>
  <p:transition spd="slow" advClick="0" advTm="6000">
    <p:dissolv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189975"/>
      </p:ext>
    </p:extLst>
  </p:cSld>
  <p:clrMapOvr>
    <a:masterClrMapping/>
  </p:clrMapOvr>
  <p:transition spd="slow" advClick="0" advTm="6000">
    <p:dissolv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216118"/>
      </p:ext>
    </p:extLst>
  </p:cSld>
  <p:clrMapOvr>
    <a:masterClrMapping/>
  </p:clrMapOvr>
  <p:transition spd="slow" advClick="0" advTm="6000">
    <p:dissolv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0792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655887"/>
      </p:ext>
    </p:extLst>
  </p:cSld>
  <p:clrMapOvr>
    <a:masterClrMapping/>
  </p:clrMapOvr>
  <p:transition spd="slow" advClick="0" advTm="6000">
    <p:dissolv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28930"/>
      </p:ext>
    </p:extLst>
  </p:cSld>
  <p:clrMapOvr>
    <a:masterClrMapping/>
  </p:clrMapOvr>
  <p:transition spd="slow" advClick="0" advTm="6000">
    <p:dissolv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141325"/>
      </p:ext>
    </p:extLst>
  </p:cSld>
  <p:clrMapOvr>
    <a:masterClrMapping/>
  </p:clrMapOvr>
  <p:transition spd="slow" advClick="0" advTm="6000">
    <p:dissolv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866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251395"/>
      </p:ext>
    </p:extLst>
  </p:cSld>
  <p:clrMapOvr>
    <a:masterClrMapping/>
  </p:clrMapOvr>
  <p:transition spd="slow" advClick="0" advTm="6000">
    <p:dissolv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753715"/>
      </p:ext>
    </p:extLst>
  </p:cSld>
  <p:clrMapOvr>
    <a:masterClrMapping/>
  </p:clrMapOvr>
  <p:transition spd="slow" advClick="0" advTm="6000">
    <p:dissolv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43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780584"/>
      </p:ext>
    </p:extLst>
  </p:cSld>
  <p:clrMapOvr>
    <a:masterClrMapping/>
  </p:clrMapOvr>
  <p:transition spd="slow" advClick="0" advTm="6000">
    <p:dissolv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955185"/>
      </p:ext>
    </p:extLst>
  </p:cSld>
  <p:clrMapOvr>
    <a:masterClrMapping/>
  </p:clrMapOvr>
  <p:transition spd="slow" advClick="0" advTm="6000">
    <p:dissolv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880786"/>
      </p:ext>
    </p:extLst>
  </p:cSld>
  <p:clrMapOvr>
    <a:masterClrMapping/>
  </p:clrMapOvr>
  <p:transition spd="slow" advClick="0" advTm="6000">
    <p:dissolv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335725"/>
      </p:ext>
    </p:extLst>
  </p:cSld>
  <p:clrMapOvr>
    <a:masterClrMapping/>
  </p:clrMapOvr>
  <p:transition spd="slow" advClick="0" advTm="6000">
    <p:dissolv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071384"/>
      </p:ext>
    </p:extLst>
  </p:cSld>
  <p:clrMapOvr>
    <a:masterClrMapping/>
  </p:clrMapOvr>
  <p:transition spd="slow" advClick="0" advTm="6000">
    <p:dissolv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372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814193"/>
      </p:ext>
    </p:extLst>
  </p:cSld>
  <p:clrMapOvr>
    <a:masterClrMapping/>
  </p:clrMapOvr>
  <p:transition spd="slow" advClick="0" advTm="6000">
    <p:dissolv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433466"/>
      </p:ext>
    </p:extLst>
  </p:cSld>
  <p:clrMapOvr>
    <a:masterClrMapping/>
  </p:clrMapOvr>
  <p:transition spd="slow" advClick="0" advTm="6000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15859"/>
      </p:ext>
    </p:extLst>
  </p:cSld>
  <p:clrMapOvr>
    <a:masterClrMapping/>
  </p:clrMapOvr>
  <p:transition spd="slow" advClick="0" advTm="6000">
    <p:dissolv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6854"/>
      </p:ext>
    </p:extLst>
  </p:cSld>
  <p:clrMapOvr>
    <a:masterClrMapping/>
  </p:clrMapOvr>
  <p:transition spd="slow" advClick="0" advTm="6000">
    <p:dissolv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179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536489"/>
      </p:ext>
    </p:extLst>
  </p:cSld>
  <p:clrMapOvr>
    <a:masterClrMapping/>
  </p:clrMapOvr>
  <p:transition spd="slow" advClick="0" advTm="6000">
    <p:dissolv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864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593941"/>
      </p:ext>
    </p:extLst>
  </p:cSld>
  <p:clrMapOvr>
    <a:masterClrMapping/>
  </p:clrMapOvr>
  <p:transition spd="slow" advClick="0" advTm="6000">
    <p:dissolv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575601"/>
      </p:ext>
    </p:extLst>
  </p:cSld>
  <p:clrMapOvr>
    <a:masterClrMapping/>
  </p:clrMapOvr>
  <p:transition spd="slow" advClick="0" advTm="6000">
    <p:dissolv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185967"/>
      </p:ext>
    </p:extLst>
  </p:cSld>
  <p:clrMapOvr>
    <a:masterClrMapping/>
  </p:clrMapOvr>
  <p:transition spd="slow" advClick="0" advTm="6000">
    <p:dissolv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208442"/>
      </p:ext>
    </p:extLst>
  </p:cSld>
  <p:clrMapOvr>
    <a:masterClrMapping/>
  </p:clrMapOvr>
  <p:transition spd="slow" advClick="0" advTm="6000">
    <p:dissolv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88455"/>
      </p:ext>
    </p:extLst>
  </p:cSld>
  <p:clrMapOvr>
    <a:masterClrMapping/>
  </p:clrMapOvr>
  <p:transition spd="slow" advClick="0" advTm="6000">
    <p:dissolv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160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803156"/>
      </p:ext>
    </p:extLst>
  </p:cSld>
  <p:clrMapOvr>
    <a:masterClrMapping/>
  </p:clrMapOvr>
  <p:transition spd="slow" advClick="0" advTm="6000">
    <p:dissolv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807992"/>
      </p:ext>
    </p:extLst>
  </p:cSld>
  <p:clrMapOvr>
    <a:masterClrMapping/>
  </p:clrMapOvr>
  <p:transition spd="slow" advClick="0" advTm="6000">
    <p:dissolv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131796"/>
      </p:ext>
    </p:extLst>
  </p:cSld>
  <p:clrMapOvr>
    <a:masterClrMapping/>
  </p:clrMapOvr>
  <p:transition spd="slow" advClick="0" advTm="6000">
    <p:dissolv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803984"/>
      </p:ext>
    </p:extLst>
  </p:cSld>
  <p:clrMapOvr>
    <a:masterClrMapping/>
  </p:clrMapOvr>
  <p:transition spd="slow" advClick="0" advTm="6000">
    <p:dissolv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538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62115"/>
      </p:ext>
    </p:extLst>
  </p:cSld>
  <p:clrMapOvr>
    <a:masterClrMapping/>
  </p:clrMapOvr>
  <p:transition spd="slow" advClick="0" advTm="6000">
    <p:dissolv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244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691380"/>
      </p:ext>
    </p:extLst>
  </p:cSld>
  <p:clrMapOvr>
    <a:masterClrMapping/>
  </p:clrMapOvr>
  <p:transition spd="slow" advClick="0" advTm="6000">
    <p:dissolv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044822"/>
      </p:ext>
    </p:extLst>
  </p:cSld>
  <p:clrMapOvr>
    <a:masterClrMapping/>
  </p:clrMapOvr>
  <p:transition spd="slow" advClick="0" advTm="6000">
    <p:dissolv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314477"/>
      </p:ext>
    </p:extLst>
  </p:cSld>
  <p:clrMapOvr>
    <a:masterClrMapping/>
  </p:clrMapOvr>
  <p:transition spd="slow" advClick="0" advTm="6000">
    <p:dissolv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502475"/>
      </p:ext>
    </p:extLst>
  </p:cSld>
  <p:clrMapOvr>
    <a:masterClrMapping/>
  </p:clrMapOvr>
  <p:transition spd="slow" advClick="0" advTm="6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724580"/>
      </p:ext>
    </p:extLst>
  </p:cSld>
  <p:clrMapOvr>
    <a:masterClrMapping/>
  </p:clrMapOvr>
  <p:transition spd="slow" advClick="0" advTm="600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866569"/>
      </p:ext>
    </p:extLst>
  </p:cSld>
  <p:clrMapOvr>
    <a:masterClrMapping/>
  </p:clrMapOvr>
  <p:transition spd="slow" advClick="0" advTm="6000">
    <p:dissolv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481167"/>
      </p:ext>
    </p:extLst>
  </p:cSld>
  <p:clrMapOvr>
    <a:masterClrMapping/>
  </p:clrMapOvr>
  <p:transition spd="slow" advClick="0" advTm="6000">
    <p:dissolv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451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861343"/>
      </p:ext>
    </p:extLst>
  </p:cSld>
  <p:clrMapOvr>
    <a:masterClrMapping/>
  </p:clrMapOvr>
  <p:transition spd="slow" advClick="0" advTm="6000">
    <p:dissolv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114020"/>
      </p:ext>
    </p:extLst>
  </p:cSld>
  <p:clrMapOvr>
    <a:masterClrMapping/>
  </p:clrMapOvr>
  <p:transition spd="slow" advClick="0" advTm="6000">
    <p:dissolv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454068"/>
      </p:ext>
    </p:extLst>
  </p:cSld>
  <p:clrMapOvr>
    <a:masterClrMapping/>
  </p:clrMapOvr>
  <p:transition spd="slow" advClick="0" advTm="6000">
    <p:dissolv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287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067696"/>
      </p:ext>
    </p:extLst>
  </p:cSld>
  <p:clrMapOvr>
    <a:masterClrMapping/>
  </p:clrMapOvr>
  <p:transition spd="slow" advClick="0" advTm="6000">
    <p:dissolv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510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924619"/>
      </p:ext>
    </p:extLst>
  </p:cSld>
  <p:clrMapOvr>
    <a:masterClrMapping/>
  </p:clrMapOvr>
  <p:transition spd="slow" advClick="0" advTm="6000">
    <p:dissolv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303128"/>
      </p:ext>
    </p:extLst>
  </p:cSld>
  <p:clrMapOvr>
    <a:masterClrMapping/>
  </p:clrMapOvr>
  <p:transition spd="slow" advClick="0" advTm="6000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578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25559"/>
      </p:ext>
    </p:extLst>
  </p:cSld>
  <p:clrMapOvr>
    <a:masterClrMapping/>
  </p:clrMapOvr>
  <p:transition spd="slow" advClick="0" advTm="6000">
    <p:dissolv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699173"/>
      </p:ext>
    </p:extLst>
  </p:cSld>
  <p:clrMapOvr>
    <a:masterClrMapping/>
  </p:clrMapOvr>
  <p:transition spd="slow" advClick="0" advTm="6000">
    <p:dissolv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805606"/>
      </p:ext>
    </p:extLst>
  </p:cSld>
  <p:clrMapOvr>
    <a:masterClrMapping/>
  </p:clrMapOvr>
  <p:transition spd="slow" advClick="0" advTm="6000">
    <p:dissolv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8815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739820"/>
      </p:ext>
    </p:extLst>
  </p:cSld>
  <p:clrMapOvr>
    <a:masterClrMapping/>
  </p:clrMapOvr>
  <p:transition spd="slow" advClick="0" advTm="6000">
    <p:dissolv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235390"/>
      </p:ext>
    </p:extLst>
  </p:cSld>
  <p:clrMapOvr>
    <a:masterClrMapping/>
  </p:clrMapOvr>
  <p:transition spd="slow" advClick="0" advTm="6000">
    <p:dissolv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253479"/>
      </p:ext>
    </p:extLst>
  </p:cSld>
  <p:clrMapOvr>
    <a:masterClrMapping/>
  </p:clrMapOvr>
  <p:transition spd="slow" advClick="0" advTm="6000">
    <p:dissolv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53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931889"/>
      </p:ext>
    </p:extLst>
  </p:cSld>
  <p:clrMapOvr>
    <a:masterClrMapping/>
  </p:clrMapOvr>
  <p:transition spd="slow" advClick="0" advTm="6000">
    <p:dissolv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837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403323"/>
      </p:ext>
    </p:extLst>
  </p:cSld>
  <p:clrMapOvr>
    <a:masterClrMapping/>
  </p:clrMapOvr>
  <p:transition spd="slow" advClick="0" advTm="6000">
    <p:dissolv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286567"/>
      </p:ext>
    </p:extLst>
  </p:cSld>
  <p:clrMapOvr>
    <a:masterClrMapping/>
  </p:clrMapOvr>
  <p:transition spd="slow" advClick="0" advTm="6000">
    <p:dissolv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022248"/>
      </p:ext>
    </p:extLst>
  </p:cSld>
  <p:clrMapOvr>
    <a:masterClrMapping/>
  </p:clrMapOvr>
  <p:transition spd="slow" advClick="0" advTm="6000">
    <p:dissolv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95205"/>
      </p:ext>
    </p:extLst>
  </p:cSld>
  <p:clrMapOvr>
    <a:masterClrMapping/>
  </p:clrMapOvr>
  <p:transition spd="slow" advClick="0" advTm="6000">
    <p:dissolv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14859"/>
      </p:ext>
    </p:extLst>
  </p:cSld>
  <p:clrMapOvr>
    <a:masterClrMapping/>
  </p:clrMapOvr>
  <p:transition spd="slow" advClick="0" advTm="6000">
    <p:dissolv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239574"/>
      </p:ext>
    </p:extLst>
  </p:cSld>
  <p:clrMapOvr>
    <a:masterClrMapping/>
  </p:clrMapOvr>
  <p:transition spd="slow" advClick="0" advTm="6000">
    <p:dissolv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820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523246"/>
      </p:ext>
    </p:extLst>
  </p:cSld>
  <p:clrMapOvr>
    <a:masterClrMapping/>
  </p:clrMapOvr>
  <p:transition spd="slow" advClick="0" advTm="6000">
    <p:dissolv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902308"/>
      </p:ext>
    </p:extLst>
  </p:cSld>
  <p:clrMapOvr>
    <a:masterClrMapping/>
  </p:clrMapOvr>
  <p:transition spd="slow" advClick="0" advTm="6000">
    <p:dissolv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426789"/>
      </p:ext>
    </p:extLst>
  </p:cSld>
  <p:clrMapOvr>
    <a:masterClrMapping/>
  </p:clrMapOvr>
  <p:transition spd="slow" advClick="0" advTm="6000">
    <p:dissolv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971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898096"/>
      </p:ext>
    </p:extLst>
  </p:cSld>
  <p:clrMapOvr>
    <a:masterClrMapping/>
  </p:clrMapOvr>
  <p:transition spd="slow" advClick="0" advTm="6000">
    <p:dissolv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40636"/>
      </p:ext>
    </p:extLst>
  </p:cSld>
  <p:clrMapOvr>
    <a:masterClrMapping/>
  </p:clrMapOvr>
  <p:transition spd="slow" advClick="0" advTm="6000">
    <p:dissolv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0589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668331"/>
      </p:ext>
    </p:extLst>
  </p:cSld>
  <p:clrMapOvr>
    <a:masterClrMapping/>
  </p:clrMapOvr>
  <p:transition spd="slow" advClick="0" advTm="6000">
    <p:dissolv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937161"/>
      </p:ext>
    </p:extLst>
  </p:cSld>
  <p:clrMapOvr>
    <a:masterClrMapping/>
  </p:clrMapOvr>
  <p:transition spd="slow" advClick="0" advTm="6000">
    <p:dissolv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36235"/>
      </p:ext>
    </p:extLst>
  </p:cSld>
  <p:clrMapOvr>
    <a:masterClrMapping/>
  </p:clrMapOvr>
  <p:transition spd="slow" advClick="0" advTm="6000">
    <p:dissolv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523704"/>
      </p:ext>
    </p:extLst>
  </p:cSld>
  <p:clrMapOvr>
    <a:masterClrMapping/>
  </p:clrMapOvr>
  <p:transition spd="slow" advClick="0" advTm="6000">
    <p:dissolv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980693"/>
      </p:ext>
    </p:extLst>
  </p:cSld>
  <p:clrMapOvr>
    <a:masterClrMapping/>
  </p:clrMapOvr>
  <p:transition spd="slow" advClick="0" advTm="6000">
    <p:dissolv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663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716629"/>
      </p:ext>
    </p:extLst>
  </p:cSld>
  <p:clrMapOvr>
    <a:masterClrMapping/>
  </p:clrMapOvr>
  <p:transition spd="slow" advClick="0" advTm="6000">
    <p:dissolv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671074"/>
      </p:ext>
    </p:extLst>
  </p:cSld>
  <p:clrMapOvr>
    <a:masterClrMapping/>
  </p:clrMapOvr>
  <p:transition spd="slow" advClick="0" advTm="6000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589262"/>
      </p:ext>
    </p:extLst>
  </p:cSld>
  <p:clrMapOvr>
    <a:masterClrMapping/>
  </p:clrMapOvr>
  <p:transition spd="slow" advClick="0" advTm="6000">
    <p:dissolv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411832"/>
      </p:ext>
    </p:extLst>
  </p:cSld>
  <p:clrMapOvr>
    <a:masterClrMapping/>
  </p:clrMapOvr>
  <p:transition spd="slow" advClick="0" advTm="6000">
    <p:dissolv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062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044638"/>
      </p:ext>
    </p:extLst>
  </p:cSld>
  <p:clrMapOvr>
    <a:masterClrMapping/>
  </p:clrMapOvr>
  <p:transition spd="slow" advClick="0" advTm="6000">
    <p:dissolv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199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587436"/>
      </p:ext>
    </p:extLst>
  </p:cSld>
  <p:clrMapOvr>
    <a:masterClrMapping/>
  </p:clrMapOvr>
  <p:transition spd="slow" advClick="0" advTm="6000">
    <p:dissolv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930490"/>
      </p:ext>
    </p:extLst>
  </p:cSld>
  <p:clrMapOvr>
    <a:masterClrMapping/>
  </p:clrMapOvr>
  <p:transition spd="slow" advClick="0" advTm="6000">
    <p:dissolv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901320"/>
      </p:ext>
    </p:extLst>
  </p:cSld>
  <p:clrMapOvr>
    <a:masterClrMapping/>
  </p:clrMapOvr>
  <p:transition spd="slow" advClick="0" advTm="6000">
    <p:dissolve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978990"/>
      </p:ext>
    </p:extLst>
  </p:cSld>
  <p:clrMapOvr>
    <a:masterClrMapping/>
  </p:clrMapOvr>
  <p:transition spd="slow" advClick="0" advTm="6000">
    <p:dissolve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567973"/>
      </p:ext>
    </p:extLst>
  </p:cSld>
  <p:clrMapOvr>
    <a:masterClrMapping/>
  </p:clrMapOvr>
  <p:transition spd="slow" advClick="0" advTm="6000">
    <p:dissolv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329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391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707441"/>
      </p:ext>
    </p:extLst>
  </p:cSld>
  <p:clrMapOvr>
    <a:masterClrMapping/>
  </p:clrMapOvr>
  <p:transition spd="slow" advClick="0" advTm="6000">
    <p:dissolv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407626"/>
      </p:ext>
    </p:extLst>
  </p:cSld>
  <p:clrMapOvr>
    <a:masterClrMapping/>
  </p:clrMapOvr>
  <p:transition spd="slow" advClick="0" advTm="6000">
    <p:dissolv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03705"/>
      </p:ext>
    </p:extLst>
  </p:cSld>
  <p:clrMapOvr>
    <a:masterClrMapping/>
  </p:clrMapOvr>
  <p:transition spd="slow" advClick="0" advTm="6000">
    <p:dissolv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307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73587"/>
      </p:ext>
    </p:extLst>
  </p:cSld>
  <p:clrMapOvr>
    <a:masterClrMapping/>
  </p:clrMapOvr>
  <p:transition spd="slow" advClick="0" advTm="6000">
    <p:dissolv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994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686578"/>
      </p:ext>
    </p:extLst>
  </p:cSld>
  <p:clrMapOvr>
    <a:masterClrMapping/>
  </p:clrMapOvr>
  <p:transition spd="slow" advClick="0" advTm="6000">
    <p:dissolv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808515"/>
      </p:ext>
    </p:extLst>
  </p:cSld>
  <p:clrMapOvr>
    <a:masterClrMapping/>
  </p:clrMapOvr>
  <p:transition spd="slow" advClick="0" advTm="6000">
    <p:dissolv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495158"/>
      </p:ext>
    </p:extLst>
  </p:cSld>
  <p:clrMapOvr>
    <a:masterClrMapping/>
  </p:clrMapOvr>
  <p:transition spd="slow" advClick="0" advTm="6000">
    <p:dissolv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019878"/>
      </p:ext>
    </p:extLst>
  </p:cSld>
  <p:clrMapOvr>
    <a:masterClrMapping/>
  </p:clrMapOvr>
  <p:transition spd="slow" advClick="0" advTm="6000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417084"/>
      </p:ext>
    </p:extLst>
  </p:cSld>
  <p:clrMapOvr>
    <a:masterClrMapping/>
  </p:clrMapOvr>
  <p:transition spd="slow" advClick="0" advTm="6000">
    <p:dissolve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104019"/>
      </p:ext>
    </p:extLst>
  </p:cSld>
  <p:clrMapOvr>
    <a:masterClrMapping/>
  </p:clrMapOvr>
  <p:transition spd="slow" advClick="0" advTm="6000">
    <p:dissolv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59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1436"/>
      </p:ext>
    </p:extLst>
  </p:cSld>
  <p:clrMapOvr>
    <a:masterClrMapping/>
  </p:clrMapOvr>
  <p:transition spd="slow" advClick="0" advTm="6000">
    <p:dissolv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253586"/>
      </p:ext>
    </p:extLst>
  </p:cSld>
  <p:clrMapOvr>
    <a:masterClrMapping/>
  </p:clrMapOvr>
  <p:transition spd="slow" advClick="0" advTm="6000">
    <p:dissolv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65807"/>
      </p:ext>
    </p:extLst>
  </p:cSld>
  <p:clrMapOvr>
    <a:masterClrMapping/>
  </p:clrMapOvr>
  <p:transition spd="slow" advClick="0" advTm="6000">
    <p:dissolv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304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80222"/>
      </p:ext>
    </p:extLst>
  </p:cSld>
  <p:clrMapOvr>
    <a:masterClrMapping/>
  </p:clrMapOvr>
  <p:transition spd="slow" advClick="0" advTm="6000">
    <p:dissolv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254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386373"/>
      </p:ext>
    </p:extLst>
  </p:cSld>
  <p:clrMapOvr>
    <a:masterClrMapping/>
  </p:clrMapOvr>
  <p:transition spd="slow" advClick="0" advTm="6000">
    <p:dissolv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893551"/>
      </p:ext>
    </p:extLst>
  </p:cSld>
  <p:clrMapOvr>
    <a:masterClrMapping/>
  </p:clrMapOvr>
  <p:transition spd="slow" advClick="0" advTm="6000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18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909685"/>
      </p:ext>
    </p:extLst>
  </p:cSld>
  <p:clrMapOvr>
    <a:masterClrMapping/>
  </p:clrMapOvr>
  <p:transition spd="slow" advClick="0" advTm="6000">
    <p:dissolv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935972"/>
      </p:ext>
    </p:extLst>
  </p:cSld>
  <p:clrMapOvr>
    <a:masterClrMapping/>
  </p:clrMapOvr>
  <p:transition spd="slow" advClick="0" advTm="6000">
    <p:dissolv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142054"/>
      </p:ext>
    </p:extLst>
  </p:cSld>
  <p:clrMapOvr>
    <a:masterClrMapping/>
  </p:clrMapOvr>
  <p:transition spd="slow" advClick="0" advTm="6000">
    <p:dissolv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568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153223"/>
      </p:ext>
    </p:extLst>
  </p:cSld>
  <p:clrMapOvr>
    <a:masterClrMapping/>
  </p:clrMapOvr>
  <p:transition spd="slow" advClick="0" advTm="6000">
    <p:dissolv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949600"/>
      </p:ext>
    </p:extLst>
  </p:cSld>
  <p:clrMapOvr>
    <a:masterClrMapping/>
  </p:clrMapOvr>
  <p:transition spd="slow" advClick="0" advTm="6000">
    <p:dissolv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852756"/>
      </p:ext>
    </p:extLst>
  </p:cSld>
  <p:clrMapOvr>
    <a:masterClrMapping/>
  </p:clrMapOvr>
  <p:transition spd="slow" advClick="0" advTm="6000">
    <p:dissolv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267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243164"/>
      </p:ext>
    </p:extLst>
  </p:cSld>
  <p:clrMapOvr>
    <a:masterClrMapping/>
  </p:clrMapOvr>
  <p:transition spd="slow" advClick="0" advTm="6000">
    <p:dissolv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246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152638"/>
      </p:ext>
    </p:extLst>
  </p:cSld>
  <p:clrMapOvr>
    <a:masterClrMapping/>
  </p:clrMapOvr>
  <p:transition spd="slow" advClick="0" advTm="6000">
    <p:dissolve/>
  </p:transition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180245"/>
      </p:ext>
    </p:extLst>
  </p:cSld>
  <p:clrMapOvr>
    <a:masterClrMapping/>
  </p:clrMapOvr>
  <p:transition spd="slow" advClick="0" advTm="6000">
    <p:dissolv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323692"/>
      </p:ext>
    </p:extLst>
  </p:cSld>
  <p:clrMapOvr>
    <a:masterClrMapping/>
  </p:clrMapOvr>
  <p:transition spd="slow" advClick="0" advTm="6000">
    <p:dissolv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906608"/>
      </p:ext>
    </p:extLst>
  </p:cSld>
  <p:clrMapOvr>
    <a:masterClrMapping/>
  </p:clrMapOvr>
  <p:transition spd="slow" advClick="0" advTm="6000">
    <p:dissolv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970500"/>
      </p:ext>
    </p:extLst>
  </p:cSld>
  <p:clrMapOvr>
    <a:masterClrMapping/>
  </p:clrMapOvr>
  <p:transition spd="slow" advClick="0" advTm="6000">
    <p:dissolv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060724"/>
      </p:ext>
    </p:extLst>
  </p:cSld>
  <p:clrMapOvr>
    <a:masterClrMapping/>
  </p:clrMapOvr>
  <p:transition spd="slow" advClick="0" advTm="6000">
    <p:dissolv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145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937917"/>
      </p:ext>
    </p:extLst>
  </p:cSld>
  <p:clrMapOvr>
    <a:masterClrMapping/>
  </p:clrMapOvr>
  <p:transition spd="slow" advClick="0" advTm="6000">
    <p:dissolv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111076"/>
      </p:ext>
    </p:extLst>
  </p:cSld>
  <p:clrMapOvr>
    <a:masterClrMapping/>
  </p:clrMapOvr>
  <p:transition spd="slow" advClick="0" advTm="6000">
    <p:dissolv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950978"/>
      </p:ext>
    </p:extLst>
  </p:cSld>
  <p:clrMapOvr>
    <a:masterClrMapping/>
  </p:clrMapOvr>
  <p:transition spd="slow" advClick="0" advTm="6000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734691"/>
      </p:ext>
    </p:extLst>
  </p:cSld>
  <p:clrMapOvr>
    <a:masterClrMapping/>
  </p:clrMapOvr>
  <p:transition spd="slow" advClick="0" advTm="6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709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789730"/>
      </p:ext>
    </p:extLst>
  </p:cSld>
  <p:clrMapOvr>
    <a:masterClrMapping/>
  </p:clrMapOvr>
  <p:transition spd="slow" advClick="0" advTm="6000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351749"/>
      </p:ext>
    </p:extLst>
  </p:cSld>
  <p:clrMapOvr>
    <a:masterClrMapping/>
  </p:clrMapOvr>
  <p:transition spd="slow" advClick="0" advTm="6000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736162"/>
      </p:ext>
    </p:extLst>
  </p:cSld>
  <p:clrMapOvr>
    <a:masterClrMapping/>
  </p:clrMapOvr>
  <p:transition spd="slow" advClick="0" advTm="6000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684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31457"/>
      </p:ext>
    </p:extLst>
  </p:cSld>
  <p:clrMapOvr>
    <a:masterClrMapping/>
  </p:clrMapOvr>
  <p:transition spd="slow" advClick="0" advTm="6000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233172"/>
      </p:ext>
    </p:extLst>
  </p:cSld>
  <p:clrMapOvr>
    <a:masterClrMapping/>
  </p:clrMapOvr>
  <p:transition spd="slow" advClick="0" advTm="6000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836241"/>
      </p:ext>
    </p:extLst>
  </p:cSld>
  <p:clrMapOvr>
    <a:masterClrMapping/>
  </p:clrMapOvr>
  <p:transition spd="slow" advClick="0" advTm="6000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112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70545"/>
      </p:ext>
    </p:extLst>
  </p:cSld>
  <p:clrMapOvr>
    <a:masterClrMapping/>
  </p:clrMapOvr>
  <p:transition spd="slow" advClick="0" advTm="6000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245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812392"/>
      </p:ext>
    </p:extLst>
  </p:cSld>
  <p:clrMapOvr>
    <a:masterClrMapping/>
  </p:clrMapOvr>
  <p:transition spd="slow" advClick="0" advTm="600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39039"/>
      </p:ext>
    </p:extLst>
  </p:cSld>
  <p:clrMapOvr>
    <a:masterClrMapping/>
  </p:clrMapOvr>
  <p:transition spd="slow" advClick="0" advTm="6000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834266"/>
      </p:ext>
    </p:extLst>
  </p:cSld>
  <p:clrMapOvr>
    <a:masterClrMapping/>
  </p:clrMapOvr>
  <p:transition spd="slow" advClick="0" advTm="6000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873228"/>
      </p:ext>
    </p:extLst>
  </p:cSld>
  <p:clrMapOvr>
    <a:masterClrMapping/>
  </p:clrMapOvr>
  <p:transition spd="slow" advClick="0" advTm="6000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958778"/>
      </p:ext>
    </p:extLst>
  </p:cSld>
  <p:clrMapOvr>
    <a:masterClrMapping/>
  </p:clrMapOvr>
  <p:transition spd="slow" advClick="0" advTm="6000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078782"/>
      </p:ext>
    </p:extLst>
  </p:cSld>
  <p:clrMapOvr>
    <a:masterClrMapping/>
  </p:clrMapOvr>
  <p:transition spd="slow" advClick="0" advTm="6000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538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490361"/>
      </p:ext>
    </p:extLst>
  </p:cSld>
  <p:clrMapOvr>
    <a:masterClrMapping/>
  </p:clrMapOvr>
  <p:transition spd="slow" advClick="0" advTm="6000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071741"/>
      </p:ext>
    </p:extLst>
  </p:cSld>
  <p:clrMapOvr>
    <a:masterClrMapping/>
  </p:clrMapOvr>
  <p:transition spd="slow" advClick="0" advTm="6000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488310"/>
      </p:ext>
    </p:extLst>
  </p:cSld>
  <p:clrMapOvr>
    <a:masterClrMapping/>
  </p:clrMapOvr>
  <p:transition spd="slow" advClick="0" advTm="6000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423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794018"/>
      </p:ext>
    </p:extLst>
  </p:cSld>
  <p:clrMapOvr>
    <a:masterClrMapping/>
  </p:clrMapOvr>
  <p:transition spd="slow" advClick="0" advTm="600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93142"/>
      </p:ext>
    </p:extLst>
  </p:cSld>
  <p:clrMapOvr>
    <a:masterClrMapping/>
  </p:clrMapOvr>
  <p:transition spd="slow" advClick="0" advTm="6000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13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235393"/>
      </p:ext>
    </p:extLst>
  </p:cSld>
  <p:clrMapOvr>
    <a:masterClrMapping/>
  </p:clrMapOvr>
  <p:transition spd="slow" advClick="0" advTm="6000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12036"/>
      </p:ext>
    </p:extLst>
  </p:cSld>
  <p:clrMapOvr>
    <a:masterClrMapping/>
  </p:clrMapOvr>
  <p:transition spd="slow" advClick="0" advTm="6000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82647"/>
      </p:ext>
    </p:extLst>
  </p:cSld>
  <p:clrMapOvr>
    <a:masterClrMapping/>
  </p:clrMapOvr>
  <p:transition spd="slow" advClick="0" advTm="6000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05848"/>
      </p:ext>
    </p:extLst>
  </p:cSld>
  <p:clrMapOvr>
    <a:masterClrMapping/>
  </p:clrMapOvr>
  <p:transition spd="slow" advClick="0" advTm="6000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757619"/>
      </p:ext>
    </p:extLst>
  </p:cSld>
  <p:clrMapOvr>
    <a:masterClrMapping/>
  </p:clrMapOvr>
  <p:transition spd="slow" advClick="0" advTm="6000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9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751671"/>
      </p:ext>
    </p:extLst>
  </p:cSld>
  <p:clrMapOvr>
    <a:masterClrMapping/>
  </p:clrMapOvr>
  <p:transition spd="slow" advClick="0" advTm="6000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231150"/>
      </p:ext>
    </p:extLst>
  </p:cSld>
  <p:clrMapOvr>
    <a:masterClrMapping/>
  </p:clrMapOvr>
  <p:transition spd="slow" advClick="0" advTm="6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832453"/>
      </p:ext>
    </p:extLst>
  </p:cSld>
  <p:clrMapOvr>
    <a:masterClrMapping/>
  </p:clrMapOvr>
  <p:transition spd="slow" advClick="0" advTm="6000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464549"/>
      </p:ext>
    </p:extLst>
  </p:cSld>
  <p:clrMapOvr>
    <a:masterClrMapping/>
  </p:clrMapOvr>
  <p:transition spd="slow" advClick="0" advTm="6000"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763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525717"/>
      </p:ext>
    </p:extLst>
  </p:cSld>
  <p:clrMapOvr>
    <a:masterClrMapping/>
  </p:clrMapOvr>
  <p:transition spd="slow" advClick="0" advTm="6000"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48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812085"/>
      </p:ext>
    </p:extLst>
  </p:cSld>
  <p:clrMapOvr>
    <a:masterClrMapping/>
  </p:clrMapOvr>
  <p:transition spd="slow" advClick="0" advTm="6000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110197"/>
      </p:ext>
    </p:extLst>
  </p:cSld>
  <p:clrMapOvr>
    <a:masterClrMapping/>
  </p:clrMapOvr>
  <p:transition spd="slow" advClick="0" advTm="6000"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596864"/>
      </p:ext>
    </p:extLst>
  </p:cSld>
  <p:clrMapOvr>
    <a:masterClrMapping/>
  </p:clrMapOvr>
  <p:transition spd="slow" advClick="0" advTm="6000"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320242"/>
      </p:ext>
    </p:extLst>
  </p:cSld>
  <p:clrMapOvr>
    <a:masterClrMapping/>
  </p:clrMapOvr>
  <p:transition spd="slow" advClick="0" advTm="6000"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753619"/>
      </p:ext>
    </p:extLst>
  </p:cSld>
  <p:clrMapOvr>
    <a:masterClrMapping/>
  </p:clrMapOvr>
  <p:transition spd="slow" advClick="0" advTm="6000"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282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566971"/>
      </p:ext>
    </p:extLst>
  </p:cSld>
  <p:clrMapOvr>
    <a:masterClrMapping/>
  </p:clrMapOvr>
  <p:transition spd="slow" advClick="0" advTm="6000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63574"/>
      </p:ext>
    </p:extLst>
  </p:cSld>
  <p:clrMapOvr>
    <a:masterClrMapping/>
  </p:clrMapOvr>
  <p:transition spd="slow" advClick="0" advTm="6000"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92221"/>
      </p:ext>
    </p:extLst>
  </p:cSld>
  <p:clrMapOvr>
    <a:masterClrMapping/>
  </p:clrMapOvr>
  <p:transition spd="slow" advClick="0" advTm="6000"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053634"/>
      </p:ext>
    </p:extLst>
  </p:cSld>
  <p:clrMapOvr>
    <a:masterClrMapping/>
  </p:clrMapOvr>
  <p:transition spd="slow" advClick="0" advTm="6000">
    <p:dissolv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168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800761"/>
      </p:ext>
    </p:extLst>
  </p:cSld>
  <p:clrMapOvr>
    <a:masterClrMapping/>
  </p:clrMapOvr>
  <p:transition spd="slow" advClick="0" advTm="6000">
    <p:dissolv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802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481227"/>
      </p:ext>
    </p:extLst>
  </p:cSld>
  <p:clrMapOvr>
    <a:masterClrMapping/>
  </p:clrMapOvr>
  <p:transition spd="slow" advClick="0" advTm="6000">
    <p:dissolv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329020"/>
      </p:ext>
    </p:extLst>
  </p:cSld>
  <p:clrMapOvr>
    <a:masterClrMapping/>
  </p:clrMapOvr>
  <p:transition spd="slow" advClick="0" advTm="6000">
    <p:dissolv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378037"/>
      </p:ext>
    </p:extLst>
  </p:cSld>
  <p:clrMapOvr>
    <a:masterClrMapping/>
  </p:clrMapOvr>
  <p:transition spd="slow" advClick="0" advTm="6000"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415120"/>
      </p:ext>
    </p:extLst>
  </p:cSld>
  <p:clrMapOvr>
    <a:masterClrMapping/>
  </p:clrMapOvr>
  <p:transition spd="slow" advClick="0" advTm="6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209876"/>
      </p:ext>
    </p:extLst>
  </p:cSld>
  <p:clrMapOvr>
    <a:masterClrMapping/>
  </p:clrMapOvr>
  <p:transition spd="slow" advClick="0" advTm="6000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836674"/>
      </p:ext>
    </p:extLst>
  </p:cSld>
  <p:clrMapOvr>
    <a:masterClrMapping/>
  </p:clrMapOvr>
  <p:transition spd="slow" advClick="0" advTm="6000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6759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90815"/>
      </p:ext>
    </p:extLst>
  </p:cSld>
  <p:clrMapOvr>
    <a:masterClrMapping/>
  </p:clrMapOvr>
  <p:transition spd="slow" advClick="0" advTm="6000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247114"/>
      </p:ext>
    </p:extLst>
  </p:cSld>
  <p:clrMapOvr>
    <a:masterClrMapping/>
  </p:clrMapOvr>
  <p:transition spd="slow" advClick="0" advTm="6000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723995"/>
      </p:ext>
    </p:extLst>
  </p:cSld>
  <p:clrMapOvr>
    <a:masterClrMapping/>
  </p:clrMapOvr>
  <p:transition spd="slow" advClick="0" advTm="6000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030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65081"/>
      </p:ext>
    </p:extLst>
  </p:cSld>
  <p:clrMapOvr>
    <a:masterClrMapping/>
  </p:clrMapOvr>
  <p:transition spd="slow" advClick="0" advTm="6000">
    <p:dissolv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019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AE56F-6D95-4E1D-BEBC-569ECFCE26A4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659615"/>
      </p:ext>
    </p:extLst>
  </p:cSld>
  <p:clrMapOvr>
    <a:masterClrMapping/>
  </p:clrMapOvr>
  <p:transition spd="slow" advClick="0" advTm="6000">
    <p:dissolv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548D-CE4E-4D81-A637-8CF1847B0949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60522"/>
      </p:ext>
    </p:extLst>
  </p:cSld>
  <p:clrMapOvr>
    <a:masterClrMapping/>
  </p:clrMapOvr>
  <p:transition spd="slow" advClick="0" advTm="6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7548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D1F70-5C80-453B-91AA-B032DBBC45DC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094457"/>
      </p:ext>
    </p:extLst>
  </p:cSld>
  <p:clrMapOvr>
    <a:masterClrMapping/>
  </p:clrMapOvr>
  <p:transition spd="slow" advClick="0" advTm="6000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F59EE-3EAB-4AD7-9258-5C561C71E37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632865"/>
      </p:ext>
    </p:extLst>
  </p:cSld>
  <p:clrMapOvr>
    <a:masterClrMapping/>
  </p:clrMapOvr>
  <p:transition spd="slow" advClick="0" advTm="6000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B5A78-1A8C-4630-A49C-DA364D653EAE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101570"/>
      </p:ext>
    </p:extLst>
  </p:cSld>
  <p:clrMapOvr>
    <a:masterClrMapping/>
  </p:clrMapOvr>
  <p:transition spd="slow" advClick="0" advTm="6000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F4E7ED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FCBA8E-257B-49A6-A7B0-F03B56760DD6}" type="slidenum">
              <a:rPr lang="ru-RU">
                <a:solidFill>
                  <a:srgbClr val="F4E7ED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405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D3CC-CD3F-44D2-818D-B3603935C42D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82113"/>
      </p:ext>
    </p:extLst>
  </p:cSld>
  <p:clrMapOvr>
    <a:masterClrMapping/>
  </p:clrMapOvr>
  <p:transition spd="slow" advClick="0" advTm="6000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2CA6F3A-6A7A-4C9D-AA00-86A032B0EC05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694602"/>
      </p:ext>
    </p:extLst>
  </p:cSld>
  <p:clrMapOvr>
    <a:masterClrMapping/>
  </p:clrMapOvr>
  <p:transition spd="slow" advClick="0" advTm="6000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48036-8C66-432D-9EF1-CC0F1A817370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213855"/>
      </p:ext>
    </p:extLst>
  </p:cSld>
  <p:clrMapOvr>
    <a:masterClrMapping/>
  </p:clrMapOvr>
  <p:transition spd="slow" advClick="0" advTm="6000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8C230-D69E-463B-A451-18470457E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865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2382-B86F-4BC7-9604-4DB6771CEAA6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886493"/>
      </p:ext>
    </p:extLst>
  </p:cSld>
  <p:clrMapOvr>
    <a:masterClrMapping/>
  </p:clrMapOvr>
  <p:transition spd="slow" advClick="0" advTm="6000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BF3622-E500-43C2-AE5B-C19CEBA892A1}" type="slidenum">
              <a:rPr lang="ru-RU">
                <a:solidFill>
                  <a:srgbClr val="B13F9A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328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6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2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image" Target="../media/image2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image" Target="../media/image2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image" Target="../media/image2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image" Target="../media/image2.jpe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Relationship Id="rId14" Type="http://schemas.openxmlformats.org/officeDocument/2006/relationships/image" Target="../media/image2.jpe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0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5.xml"/><Relationship Id="rId7" Type="http://schemas.openxmlformats.org/officeDocument/2006/relationships/slideLayout" Target="../slideLayouts/slideLayout199.xml"/><Relationship Id="rId12" Type="http://schemas.openxmlformats.org/officeDocument/2006/relationships/slideLayout" Target="../slideLayouts/slideLayout204.xml"/><Relationship Id="rId2" Type="http://schemas.openxmlformats.org/officeDocument/2006/relationships/slideLayout" Target="../slideLayouts/slideLayout194.xml"/><Relationship Id="rId1" Type="http://schemas.openxmlformats.org/officeDocument/2006/relationships/slideLayout" Target="../slideLayouts/slideLayout193.xml"/><Relationship Id="rId6" Type="http://schemas.openxmlformats.org/officeDocument/2006/relationships/slideLayout" Target="../slideLayouts/slideLayout198.xml"/><Relationship Id="rId11" Type="http://schemas.openxmlformats.org/officeDocument/2006/relationships/slideLayout" Target="../slideLayouts/slideLayout203.xml"/><Relationship Id="rId5" Type="http://schemas.openxmlformats.org/officeDocument/2006/relationships/slideLayout" Target="../slideLayouts/slideLayout197.xml"/><Relationship Id="rId10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96.xml"/><Relationship Id="rId9" Type="http://schemas.openxmlformats.org/officeDocument/2006/relationships/slideLayout" Target="../slideLayouts/slideLayout201.xml"/><Relationship Id="rId14" Type="http://schemas.openxmlformats.org/officeDocument/2006/relationships/image" Target="../media/image2.jpe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2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7.xml"/><Relationship Id="rId7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6.xml"/><Relationship Id="rId2" Type="http://schemas.openxmlformats.org/officeDocument/2006/relationships/slideLayout" Target="../slideLayouts/slideLayout206.xml"/><Relationship Id="rId1" Type="http://schemas.openxmlformats.org/officeDocument/2006/relationships/slideLayout" Target="../slideLayouts/slideLayout205.xml"/><Relationship Id="rId6" Type="http://schemas.openxmlformats.org/officeDocument/2006/relationships/slideLayout" Target="../slideLayouts/slideLayout210.xml"/><Relationship Id="rId11" Type="http://schemas.openxmlformats.org/officeDocument/2006/relationships/slideLayout" Target="../slideLayouts/slideLayout215.xml"/><Relationship Id="rId5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14.xml"/><Relationship Id="rId4" Type="http://schemas.openxmlformats.org/officeDocument/2006/relationships/slideLayout" Target="../slideLayouts/slideLayout208.xml"/><Relationship Id="rId9" Type="http://schemas.openxmlformats.org/officeDocument/2006/relationships/slideLayout" Target="../slideLayouts/slideLayout213.xml"/><Relationship Id="rId14" Type="http://schemas.openxmlformats.org/officeDocument/2006/relationships/image" Target="../media/image2.jpe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4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9.xml"/><Relationship Id="rId7" Type="http://schemas.openxmlformats.org/officeDocument/2006/relationships/slideLayout" Target="../slideLayouts/slideLayout223.xml"/><Relationship Id="rId12" Type="http://schemas.openxmlformats.org/officeDocument/2006/relationships/slideLayout" Target="../slideLayouts/slideLayout228.xml"/><Relationship Id="rId2" Type="http://schemas.openxmlformats.org/officeDocument/2006/relationships/slideLayout" Target="../slideLayouts/slideLayout218.xml"/><Relationship Id="rId1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222.xml"/><Relationship Id="rId11" Type="http://schemas.openxmlformats.org/officeDocument/2006/relationships/slideLayout" Target="../slideLayouts/slideLayout227.xml"/><Relationship Id="rId5" Type="http://schemas.openxmlformats.org/officeDocument/2006/relationships/slideLayout" Target="../slideLayouts/slideLayout221.xml"/><Relationship Id="rId10" Type="http://schemas.openxmlformats.org/officeDocument/2006/relationships/slideLayout" Target="../slideLayouts/slideLayout226.xml"/><Relationship Id="rId4" Type="http://schemas.openxmlformats.org/officeDocument/2006/relationships/slideLayout" Target="../slideLayouts/slideLayout220.xml"/><Relationship Id="rId9" Type="http://schemas.openxmlformats.org/officeDocument/2006/relationships/slideLayout" Target="../slideLayouts/slideLayout225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6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31.xml"/><Relationship Id="rId7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0.xml"/><Relationship Id="rId2" Type="http://schemas.openxmlformats.org/officeDocument/2006/relationships/slideLayout" Target="../slideLayouts/slideLayout230.xml"/><Relationship Id="rId1" Type="http://schemas.openxmlformats.org/officeDocument/2006/relationships/slideLayout" Target="../slideLayouts/slideLayout229.xml"/><Relationship Id="rId6" Type="http://schemas.openxmlformats.org/officeDocument/2006/relationships/slideLayout" Target="../slideLayouts/slideLayout234.xml"/><Relationship Id="rId11" Type="http://schemas.openxmlformats.org/officeDocument/2006/relationships/slideLayout" Target="../slideLayouts/slideLayout239.xml"/><Relationship Id="rId5" Type="http://schemas.openxmlformats.org/officeDocument/2006/relationships/slideLayout" Target="../slideLayouts/slideLayout233.xml"/><Relationship Id="rId10" Type="http://schemas.openxmlformats.org/officeDocument/2006/relationships/slideLayout" Target="../slideLayouts/slideLayout238.xml"/><Relationship Id="rId4" Type="http://schemas.openxmlformats.org/officeDocument/2006/relationships/slideLayout" Target="../slideLayouts/slideLayout232.xml"/><Relationship Id="rId9" Type="http://schemas.openxmlformats.org/officeDocument/2006/relationships/slideLayout" Target="../slideLayouts/slideLayout237.xml"/><Relationship Id="rId14" Type="http://schemas.openxmlformats.org/officeDocument/2006/relationships/image" Target="../media/image2.jpe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8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43.xml"/><Relationship Id="rId7" Type="http://schemas.openxmlformats.org/officeDocument/2006/relationships/slideLayout" Target="../slideLayouts/slideLayout247.xml"/><Relationship Id="rId12" Type="http://schemas.openxmlformats.org/officeDocument/2006/relationships/slideLayout" Target="../slideLayouts/slideLayout252.xml"/><Relationship Id="rId2" Type="http://schemas.openxmlformats.org/officeDocument/2006/relationships/slideLayout" Target="../slideLayouts/slideLayout242.xm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5" Type="http://schemas.openxmlformats.org/officeDocument/2006/relationships/slideLayout" Target="../slideLayouts/slideLayout245.xml"/><Relationship Id="rId10" Type="http://schemas.openxmlformats.org/officeDocument/2006/relationships/slideLayout" Target="../slideLayouts/slideLayout250.xm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image" Target="../media/image2.jpe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0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5.xml"/><Relationship Id="rId7" Type="http://schemas.openxmlformats.org/officeDocument/2006/relationships/slideLayout" Target="../slideLayouts/slideLayout259.xml"/><Relationship Id="rId12" Type="http://schemas.openxmlformats.org/officeDocument/2006/relationships/slideLayout" Target="../slideLayouts/slideLayout264.xml"/><Relationship Id="rId2" Type="http://schemas.openxmlformats.org/officeDocument/2006/relationships/slideLayout" Target="../slideLayouts/slideLayout254.xml"/><Relationship Id="rId1" Type="http://schemas.openxmlformats.org/officeDocument/2006/relationships/slideLayout" Target="../slideLayouts/slideLayout253.xml"/><Relationship Id="rId6" Type="http://schemas.openxmlformats.org/officeDocument/2006/relationships/slideLayout" Target="../slideLayouts/slideLayout258.xml"/><Relationship Id="rId11" Type="http://schemas.openxmlformats.org/officeDocument/2006/relationships/slideLayout" Target="../slideLayouts/slideLayout263.xml"/><Relationship Id="rId5" Type="http://schemas.openxmlformats.org/officeDocument/2006/relationships/slideLayout" Target="../slideLayouts/slideLayout257.xml"/><Relationship Id="rId10" Type="http://schemas.openxmlformats.org/officeDocument/2006/relationships/slideLayout" Target="../slideLayouts/slideLayout262.xml"/><Relationship Id="rId4" Type="http://schemas.openxmlformats.org/officeDocument/2006/relationships/slideLayout" Target="../slideLayouts/slideLayout256.xml"/><Relationship Id="rId9" Type="http://schemas.openxmlformats.org/officeDocument/2006/relationships/slideLayout" Target="../slideLayouts/slideLayout261.xml"/><Relationship Id="rId14" Type="http://schemas.openxmlformats.org/officeDocument/2006/relationships/image" Target="../media/image2.jpe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slideLayout" Target="../slideLayouts/slideLayout276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14" Type="http://schemas.openxmlformats.org/officeDocument/2006/relationships/image" Target="../media/image2.jpe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4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9.xml"/><Relationship Id="rId7" Type="http://schemas.openxmlformats.org/officeDocument/2006/relationships/slideLayout" Target="../slideLayouts/slideLayout283.xml"/><Relationship Id="rId12" Type="http://schemas.openxmlformats.org/officeDocument/2006/relationships/slideLayout" Target="../slideLayouts/slideLayout288.xml"/><Relationship Id="rId2" Type="http://schemas.openxmlformats.org/officeDocument/2006/relationships/slideLayout" Target="../slideLayouts/slideLayout278.xml"/><Relationship Id="rId1" Type="http://schemas.openxmlformats.org/officeDocument/2006/relationships/slideLayout" Target="../slideLayouts/slideLayout277.xml"/><Relationship Id="rId6" Type="http://schemas.openxmlformats.org/officeDocument/2006/relationships/slideLayout" Target="../slideLayouts/slideLayout282.xml"/><Relationship Id="rId11" Type="http://schemas.openxmlformats.org/officeDocument/2006/relationships/slideLayout" Target="../slideLayouts/slideLayout287.xml"/><Relationship Id="rId5" Type="http://schemas.openxmlformats.org/officeDocument/2006/relationships/slideLayout" Target="../slideLayouts/slideLayout281.xml"/><Relationship Id="rId10" Type="http://schemas.openxmlformats.org/officeDocument/2006/relationships/slideLayout" Target="../slideLayouts/slideLayout286.xml"/><Relationship Id="rId4" Type="http://schemas.openxmlformats.org/officeDocument/2006/relationships/slideLayout" Target="../slideLayouts/slideLayout280.xml"/><Relationship Id="rId9" Type="http://schemas.openxmlformats.org/officeDocument/2006/relationships/slideLayout" Target="../slideLayouts/slideLayout285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7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31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38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  <p:sldLayoutId id="2147484012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47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  <p:sldLayoutId id="2147484025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169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45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  <p:sldLayoutId id="2147484051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89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90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  <p:sldLayoutId id="2147484090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10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03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898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9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  <p:sldLayoutId id="2147484129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053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233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  <p:sldLayoutId id="2147484142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65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8" r:id="rId2"/>
    <p:sldLayoutId id="2147484159" r:id="rId3"/>
    <p:sldLayoutId id="2147484160" r:id="rId4"/>
    <p:sldLayoutId id="2147484161" r:id="rId5"/>
    <p:sldLayoutId id="2147484162" r:id="rId6"/>
    <p:sldLayoutId id="2147484163" r:id="rId7"/>
    <p:sldLayoutId id="2147484164" r:id="rId8"/>
    <p:sldLayoutId id="2147484165" r:id="rId9"/>
    <p:sldLayoutId id="2147484166" r:id="rId10"/>
    <p:sldLayoutId id="2147484167" r:id="rId11"/>
    <p:sldLayoutId id="2147484168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472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  <p:sldLayoutId id="2147484194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02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6" r:id="rId1"/>
    <p:sldLayoutId id="2147484197" r:id="rId2"/>
    <p:sldLayoutId id="2147484198" r:id="rId3"/>
    <p:sldLayoutId id="2147484199" r:id="rId4"/>
    <p:sldLayoutId id="2147484200" r:id="rId5"/>
    <p:sldLayoutId id="2147484201" r:id="rId6"/>
    <p:sldLayoutId id="2147484202" r:id="rId7"/>
    <p:sldLayoutId id="2147484203" r:id="rId8"/>
    <p:sldLayoutId id="2147484204" r:id="rId9"/>
    <p:sldLayoutId id="2147484205" r:id="rId10"/>
    <p:sldLayoutId id="2147484206" r:id="rId11"/>
    <p:sldLayoutId id="2147484207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3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1" r:id="rId3"/>
    <p:sldLayoutId id="2147484212" r:id="rId4"/>
    <p:sldLayoutId id="2147484213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  <p:sldLayoutId id="2147484220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464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70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86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9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862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849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email">
              <a:alphaModFix amt="43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>
              <a:solidFill>
                <a:srgbClr val="B13F9A"/>
              </a:solidFill>
              <a:latin typeface="Arial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CEB2CCD2-D7B1-48C7-B244-2A4BAFFF83A1}" type="slidenum">
              <a:rPr lang="ru-RU">
                <a:solidFill>
                  <a:srgbClr val="B13F9A"/>
                </a:solidFill>
                <a:latin typeface="Arial" charset="0"/>
              </a:rPr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ru-RU">
              <a:solidFill>
                <a:srgbClr val="B13F9A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742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</p:sldLayoutIdLst>
  <p:transition spd="slow" advClick="0" advTm="6000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6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29600" cy="13128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600" dirty="0" smtClean="0">
                <a:solidFill>
                  <a:srgbClr val="FFC000"/>
                </a:solidFill>
              </a:rPr>
              <a:t>Каждый день мы бежим на работу…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1" y="1628775"/>
            <a:ext cx="4550829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8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dirty="0" smtClean="0">
                <a:solidFill>
                  <a:srgbClr val="FFC000"/>
                </a:solidFill>
              </a:rPr>
              <a:t>Попутно Успеваем удивляться…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700" y="1484313"/>
            <a:ext cx="331105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949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285728"/>
            <a:ext cx="7488832" cy="11509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600" dirty="0" smtClean="0">
                <a:solidFill>
                  <a:srgbClr val="FFC000"/>
                </a:solidFill>
              </a:rPr>
              <a:t>  И пусть к среде улыбка кривовата…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83" y="1484313"/>
            <a:ext cx="4891451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2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90500"/>
            <a:ext cx="8604250" cy="11509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600" dirty="0" smtClean="0">
                <a:solidFill>
                  <a:srgbClr val="FFC000"/>
                </a:solidFill>
              </a:rPr>
              <a:t>А к пятнице и прическа не очень…</a:t>
            </a:r>
            <a:endParaRPr lang="ru-RU" sz="4000" dirty="0" smtClean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57" y="1484313"/>
            <a:ext cx="5126464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21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922337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600" dirty="0" smtClean="0">
                <a:solidFill>
                  <a:srgbClr val="FFC000"/>
                </a:solidFill>
              </a:rPr>
              <a:t>Иногда хочется спрятаться…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80" y="1484784"/>
            <a:ext cx="524785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44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600" dirty="0" smtClean="0">
                <a:solidFill>
                  <a:srgbClr val="FFC000"/>
                </a:solidFill>
              </a:rPr>
              <a:t>Ничего </a:t>
            </a:r>
            <a:r>
              <a:rPr lang="ru-RU" sz="3600" dirty="0">
                <a:solidFill>
                  <a:srgbClr val="FFC000"/>
                </a:solidFill>
              </a:rPr>
              <a:t>не видеть и не слышать!!!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93" y="1700213"/>
            <a:ext cx="5720315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998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90500"/>
            <a:ext cx="8229600" cy="1312863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smtClean="0">
                <a:solidFill>
                  <a:srgbClr val="FFC000"/>
                </a:solidFill>
              </a:rPr>
              <a:t>Бывает, мир поворачивается к нам не лучшей своей стороной…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66" y="1484313"/>
            <a:ext cx="2639272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64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285852" y="357166"/>
            <a:ext cx="6970712" cy="1143000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dirty="0" smtClean="0">
                <a:solidFill>
                  <a:srgbClr val="FFC000"/>
                </a:solidFill>
              </a:rPr>
              <a:t> Настроение </a:t>
            </a:r>
            <a:r>
              <a:rPr lang="ru-RU" sz="4000" dirty="0">
                <a:solidFill>
                  <a:srgbClr val="FFC000"/>
                </a:solidFill>
              </a:rPr>
              <a:t>портится…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03" y="1628775"/>
            <a:ext cx="5578723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401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438275" y="274638"/>
            <a:ext cx="7705725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smtClean="0">
                <a:solidFill>
                  <a:srgbClr val="FFC000"/>
                </a:solidFill>
              </a:rPr>
              <a:t>И хочется кого-нибудь покусать…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4" y="1700213"/>
            <a:ext cx="563495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732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820150" cy="8509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dirty="0" smtClean="0">
                <a:solidFill>
                  <a:srgbClr val="FFC000"/>
                </a:solidFill>
              </a:rPr>
              <a:t>         Но ведь рядом наши дети!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413"/>
            <a:ext cx="5205758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72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" y="404813"/>
            <a:ext cx="9144000" cy="863600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dirty="0" smtClean="0">
                <a:solidFill>
                  <a:srgbClr val="FFC000"/>
                </a:solidFill>
              </a:rPr>
              <a:t>Они </a:t>
            </a:r>
            <a:r>
              <a:rPr lang="ru-RU" sz="4000" dirty="0">
                <a:solidFill>
                  <a:srgbClr val="FFC000"/>
                </a:solidFill>
              </a:rPr>
              <a:t>хотят заботы и любви…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42" y="1341438"/>
            <a:ext cx="555535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10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8532813" cy="936625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600" dirty="0" smtClean="0">
                <a:solidFill>
                  <a:srgbClr val="FFC000"/>
                </a:solidFill>
              </a:rPr>
              <a:t>И нас ждут детишки – очень разные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81" y="1619250"/>
            <a:ext cx="5183254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13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dirty="0" smtClean="0">
                <a:solidFill>
                  <a:srgbClr val="FFC000"/>
                </a:solidFill>
              </a:rPr>
              <a:t>      Рядом любимые коллеги!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638300"/>
            <a:ext cx="495344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0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</a:t>
            </a:r>
            <a:r>
              <a:rPr lang="ru-RU" dirty="0" smtClean="0"/>
              <a:t> скоро каникулы…</a:t>
            </a:r>
            <a:endParaRPr lang="ru-RU" dirty="0"/>
          </a:p>
        </p:txBody>
      </p:sp>
      <p:pic>
        <p:nvPicPr>
          <p:cNvPr id="2050" name="Picture 2" descr="C:\Users\Homer\Pictures\reWalls.com-54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7" y="1700809"/>
            <a:ext cx="555285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5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9144000" cy="1143000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400" dirty="0" smtClean="0">
                <a:solidFill>
                  <a:srgbClr val="FFC000"/>
                </a:solidFill>
              </a:rPr>
              <a:t>Нужно будет </a:t>
            </a:r>
            <a:r>
              <a:rPr lang="ru-RU" sz="4400" dirty="0">
                <a:solidFill>
                  <a:srgbClr val="FFC000"/>
                </a:solidFill>
              </a:rPr>
              <a:t>выспаться!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92" y="1844675"/>
            <a:ext cx="594067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01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274638"/>
            <a:ext cx="8676456" cy="9937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400" dirty="0" smtClean="0">
                <a:solidFill>
                  <a:srgbClr val="FFC000"/>
                </a:solidFill>
              </a:rPr>
              <a:t> </a:t>
            </a:r>
            <a:r>
              <a:rPr lang="ru-RU" sz="4000" dirty="0" smtClean="0">
                <a:solidFill>
                  <a:srgbClr val="FFC000"/>
                </a:solidFill>
              </a:rPr>
              <a:t>И </a:t>
            </a:r>
            <a:r>
              <a:rPr lang="ru-RU" sz="4000" dirty="0">
                <a:solidFill>
                  <a:srgbClr val="FFC000"/>
                </a:solidFill>
              </a:rPr>
              <a:t>вспомнить о романтике</a:t>
            </a:r>
            <a:r>
              <a:rPr lang="ru-RU" sz="4400" dirty="0" smtClean="0">
                <a:solidFill>
                  <a:srgbClr val="FFC000"/>
                </a:solidFill>
              </a:rPr>
              <a:t>… </a:t>
            </a:r>
            <a:endParaRPr lang="ru-RU" sz="4400" dirty="0">
              <a:solidFill>
                <a:srgbClr val="FFC000"/>
              </a:solidFill>
            </a:endParaRP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82" y="1500189"/>
            <a:ext cx="5558803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284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ChangeArrowheads="1"/>
          </p:cNvSpPr>
          <p:nvPr>
            <p:ph type="title"/>
          </p:nvPr>
        </p:nvSpPr>
        <p:spPr>
          <a:xfrm>
            <a:off x="611560" y="274638"/>
            <a:ext cx="7722815" cy="9937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400" dirty="0" smtClean="0">
                <a:solidFill>
                  <a:srgbClr val="FFC000"/>
                </a:solidFill>
              </a:rPr>
              <a:t> О семье…</a:t>
            </a:r>
          </a:p>
        </p:txBody>
      </p:sp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8" y="1412875"/>
            <a:ext cx="5587689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61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697913" cy="9366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600" dirty="0">
                <a:solidFill>
                  <a:srgbClr val="FFC000"/>
                </a:solidFill>
              </a:rPr>
              <a:t>И с новыми силами – </a:t>
            </a:r>
            <a:r>
              <a:rPr lang="ru-RU" sz="3600" dirty="0" smtClean="0">
                <a:solidFill>
                  <a:srgbClr val="FFC000"/>
                </a:solidFill>
              </a:rPr>
              <a:t/>
            </a:r>
            <a:br>
              <a:rPr lang="ru-RU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на </a:t>
            </a:r>
            <a:r>
              <a:rPr lang="ru-RU" sz="3600" dirty="0">
                <a:solidFill>
                  <a:srgbClr val="FFC000"/>
                </a:solidFill>
              </a:rPr>
              <a:t>работу!!!</a:t>
            </a:r>
          </a:p>
        </p:txBody>
      </p:sp>
      <p:sp>
        <p:nvSpPr>
          <p:cNvPr id="40963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6164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03" y="1341438"/>
            <a:ext cx="5626508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93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90500"/>
            <a:ext cx="8229600" cy="131286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600" dirty="0" smtClean="0">
                <a:solidFill>
                  <a:srgbClr val="FFC000"/>
                </a:solidFill>
              </a:rPr>
              <a:t>Иногда они трогательные и беззащитные…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774" y="1610265"/>
            <a:ext cx="5105457" cy="38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37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smtClean="0">
                <a:solidFill>
                  <a:srgbClr val="FFC000"/>
                </a:solidFill>
              </a:rPr>
              <a:t>А иногда просто как</a:t>
            </a:r>
            <a:r>
              <a:rPr lang="ru-RU" smtClean="0">
                <a:solidFill>
                  <a:srgbClr val="FFC000"/>
                </a:solidFill>
              </a:rPr>
              <a:t>…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4" y="1628775"/>
            <a:ext cx="4669577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60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90500"/>
            <a:ext cx="8229600" cy="11509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600" dirty="0" smtClean="0">
                <a:solidFill>
                  <a:srgbClr val="FFC000"/>
                </a:solidFill>
              </a:rPr>
              <a:t>  Мы организуем бесплатное питание…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9" y="1484313"/>
            <a:ext cx="493495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19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438275" y="274638"/>
            <a:ext cx="7705725" cy="9223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dirty="0" smtClean="0">
                <a:solidFill>
                  <a:srgbClr val="FFC000"/>
                </a:solidFill>
              </a:rPr>
              <a:t>А сами перекусываем на бегу…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268413"/>
            <a:ext cx="4057805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1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922337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smtClean="0">
                <a:solidFill>
                  <a:srgbClr val="FFC000"/>
                </a:solidFill>
              </a:rPr>
              <a:t>Организуем внеурочку…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38" y="1428750"/>
            <a:ext cx="2842108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72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90500"/>
            <a:ext cx="8604250" cy="115093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dirty="0" smtClean="0">
                <a:solidFill>
                  <a:srgbClr val="FFC000"/>
                </a:solidFill>
              </a:rPr>
              <a:t>Пишем воспитательные планы…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647825"/>
            <a:ext cx="4812194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89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8459788" cy="9525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dirty="0">
                <a:solidFill>
                  <a:srgbClr val="FFC000"/>
                </a:solidFill>
              </a:rPr>
              <a:t>Отдыхая только в учительской на перемене…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7" y="1664370"/>
            <a:ext cx="479745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10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3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7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8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9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20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1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3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24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25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26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27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9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31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32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33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8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9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0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1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2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10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1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12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13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14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15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16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17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18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19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0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2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3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4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4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5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6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7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8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9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1316</TotalTime>
  <Words>143</Words>
  <Application>Microsoft Office PowerPoint</Application>
  <PresentationFormat>Экран (4:3)</PresentationFormat>
  <Paragraphs>25</Paragraphs>
  <Slides>25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24</vt:i4>
      </vt:variant>
      <vt:variant>
        <vt:lpstr>Заголовки слайдов</vt:lpstr>
      </vt:variant>
      <vt:variant>
        <vt:i4>25</vt:i4>
      </vt:variant>
    </vt:vector>
  </HeadingPairs>
  <TitlesOfParts>
    <vt:vector size="49" baseType="lpstr">
      <vt:lpstr>4_Изящная</vt:lpstr>
      <vt:lpstr>5_Изящная</vt:lpstr>
      <vt:lpstr>6_Изящная</vt:lpstr>
      <vt:lpstr>7_Изящная</vt:lpstr>
      <vt:lpstr>8_Изящная</vt:lpstr>
      <vt:lpstr>9_Изящная</vt:lpstr>
      <vt:lpstr>10_Изящная</vt:lpstr>
      <vt:lpstr>11_Изящная</vt:lpstr>
      <vt:lpstr>12_Изящная</vt:lpstr>
      <vt:lpstr>13_Изящная</vt:lpstr>
      <vt:lpstr>17_Изящная</vt:lpstr>
      <vt:lpstr>18_Изящная</vt:lpstr>
      <vt:lpstr>19_Изящная</vt:lpstr>
      <vt:lpstr>20_Изящная</vt:lpstr>
      <vt:lpstr>21_Изящная</vt:lpstr>
      <vt:lpstr>23_Изящная</vt:lpstr>
      <vt:lpstr>24_Изящная</vt:lpstr>
      <vt:lpstr>25_Изящная</vt:lpstr>
      <vt:lpstr>26_Изящная</vt:lpstr>
      <vt:lpstr>27_Изящная</vt:lpstr>
      <vt:lpstr>29_Изящная</vt:lpstr>
      <vt:lpstr>31_Изящная</vt:lpstr>
      <vt:lpstr>32_Изящная</vt:lpstr>
      <vt:lpstr>33_Изящная</vt:lpstr>
      <vt:lpstr>Каждый день мы бежим на работу…</vt:lpstr>
      <vt:lpstr>И нас ждут детишки – очень разные</vt:lpstr>
      <vt:lpstr>Иногда они трогательные и беззащитные…</vt:lpstr>
      <vt:lpstr>А иногда просто как…</vt:lpstr>
      <vt:lpstr>  Мы организуем бесплатное питание…</vt:lpstr>
      <vt:lpstr>А сами перекусываем на бегу…</vt:lpstr>
      <vt:lpstr>Организуем внеурочку…</vt:lpstr>
      <vt:lpstr>Пишем воспитательные планы…</vt:lpstr>
      <vt:lpstr>Отдыхая только в учительской на перемене…</vt:lpstr>
      <vt:lpstr>Попутно Успеваем удивляться…</vt:lpstr>
      <vt:lpstr>  И пусть к среде улыбка кривовата…</vt:lpstr>
      <vt:lpstr>А к пятнице и прическа не очень…</vt:lpstr>
      <vt:lpstr>Иногда хочется спрятаться…</vt:lpstr>
      <vt:lpstr>Ничего не видеть и не слышать!!!</vt:lpstr>
      <vt:lpstr>Бывает, мир поворачивается к нам не лучшей своей стороной…</vt:lpstr>
      <vt:lpstr> Настроение портится…</vt:lpstr>
      <vt:lpstr>И хочется кого-нибудь покусать…</vt:lpstr>
      <vt:lpstr>         Но ведь рядом наши дети!</vt:lpstr>
      <vt:lpstr>Они хотят заботы и любви…</vt:lpstr>
      <vt:lpstr>      Рядом любимые коллеги!</vt:lpstr>
      <vt:lpstr>и скоро каникулы…</vt:lpstr>
      <vt:lpstr>Нужно будет выспаться!</vt:lpstr>
      <vt:lpstr> И вспомнить о романтике… </vt:lpstr>
      <vt:lpstr> О семье…</vt:lpstr>
      <vt:lpstr>И с новыми силами –  на работу!!!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Андрей</dc:creator>
  <cp:lastModifiedBy>Homer</cp:lastModifiedBy>
  <cp:revision>114</cp:revision>
  <dcterms:created xsi:type="dcterms:W3CDTF">2015-09-14T14:22:51Z</dcterms:created>
  <dcterms:modified xsi:type="dcterms:W3CDTF">2015-10-16T10:09:26Z</dcterms:modified>
</cp:coreProperties>
</file>