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6" r:id="rId10"/>
    <p:sldId id="268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9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6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6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7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7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7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6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2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3DC6-5483-43DF-97F3-D6048F67078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81DD1-2214-45AD-AFD6-532CFC992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3809" y="1379620"/>
            <a:ext cx="8646696" cy="73793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"/>
                <a:cs typeface="Arial"/>
              </a:rPr>
              <a:t>Затопление квартиры.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8970" y="4744453"/>
            <a:ext cx="4555956" cy="2113547"/>
          </a:xfrm>
        </p:spPr>
        <p:txBody>
          <a:bodyPr>
            <a:normAutofit fontScale="92500" lnSpcReduction="20000"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/>
                <a:cs typeface="Arial"/>
              </a:rPr>
              <a:t>Выполнил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/>
                <a:cs typeface="Arial"/>
              </a:rPr>
              <a:t>учитель ОБЖ </a:t>
            </a:r>
          </a:p>
          <a:p>
            <a:r>
              <a:rPr lang="ru-RU" b="1" dirty="0" smtClean="0"/>
              <a:t>Ухабов И.А.</a:t>
            </a:r>
          </a:p>
          <a:p>
            <a:r>
              <a:rPr lang="ru-RU" b="1" dirty="0" smtClean="0"/>
              <a:t>МОУ «Янинская СОШ»</a:t>
            </a:r>
          </a:p>
          <a:p>
            <a:r>
              <a:rPr lang="ru-RU" b="1" dirty="0" smtClean="0"/>
              <a:t>Всеволожский район </a:t>
            </a:r>
          </a:p>
          <a:p>
            <a:r>
              <a:rPr lang="ru-RU" b="1" dirty="0" smtClean="0"/>
              <a:t>Ленинградской области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85007"/>
            <a:ext cx="4010528" cy="73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0000"/>
                </a:solidFill>
                <a:latin typeface="Arial"/>
                <a:cs typeface="Arial"/>
              </a:rPr>
              <a:t>Тема урока: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5347" y="2566737"/>
            <a:ext cx="6894094" cy="41709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Если вода течет по стенам и капает с потолка отключить электричество.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При сильном затоплении всего дома.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Затопление кварти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b="66771"/>
          <a:stretch/>
        </p:blipFill>
        <p:spPr bwMode="auto">
          <a:xfrm>
            <a:off x="0" y="0"/>
            <a:ext cx="12192000" cy="16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136"/>
            <a:ext cx="5197642" cy="51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Затопление кварти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1"/>
          <a:stretch/>
        </p:blipFill>
        <p:spPr bwMode="auto">
          <a:xfrm>
            <a:off x="0" y="24063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44"/>
          <a:stretch/>
        </p:blipFill>
        <p:spPr>
          <a:xfrm>
            <a:off x="9707582" y="1027906"/>
            <a:ext cx="2484418" cy="1872677"/>
          </a:xfrm>
        </p:spPr>
      </p:pic>
    </p:spTree>
    <p:extLst>
      <p:ext uri="{BB962C8B-B14F-4D97-AF65-F5344CB8AC3E}">
        <p14:creationId xmlns:p14="http://schemas.microsoft.com/office/powerpoint/2010/main" val="11188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Заполните схему действий до конца, вставляя пропущенные слова: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325562"/>
            <a:ext cx="12031578" cy="5532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Перекрыть …</a:t>
            </a:r>
          </a:p>
          <a:p>
            <a:pPr marL="0" indent="0">
              <a:buNone/>
            </a:pPr>
            <a:r>
              <a:rPr lang="ru-RU" sz="3600" b="1" dirty="0" smtClean="0"/>
              <a:t>Сообщить… </a:t>
            </a:r>
          </a:p>
          <a:p>
            <a:pPr marL="0" indent="0">
              <a:buNone/>
            </a:pPr>
            <a:r>
              <a:rPr lang="ru-RU" sz="3600" b="1" dirty="0" smtClean="0"/>
              <a:t>Если… нет дома, вызвать…</a:t>
            </a:r>
          </a:p>
          <a:p>
            <a:pPr marL="0" indent="0">
              <a:buNone/>
            </a:pPr>
            <a:r>
              <a:rPr lang="ru-RU" sz="3600" b="1" dirty="0" smtClean="0"/>
              <a:t>В местах протечки…</a:t>
            </a:r>
          </a:p>
          <a:p>
            <a:pPr marL="0" indent="0">
              <a:buNone/>
            </a:pPr>
            <a:r>
              <a:rPr lang="ru-RU" sz="3600" b="1" dirty="0" smtClean="0"/>
              <a:t>Собрать с пола…</a:t>
            </a:r>
          </a:p>
          <a:p>
            <a:pPr marL="0" indent="0">
              <a:buNone/>
            </a:pPr>
            <a:r>
              <a:rPr lang="ru-RU" sz="3600" b="1" dirty="0" smtClean="0"/>
              <a:t>Перенести…</a:t>
            </a:r>
          </a:p>
          <a:p>
            <a:pPr marL="0" indent="0">
              <a:buNone/>
            </a:pPr>
            <a:r>
              <a:rPr lang="ru-RU" sz="3600" b="1" dirty="0" smtClean="0"/>
              <a:t>Накрыть…</a:t>
            </a:r>
          </a:p>
          <a:p>
            <a:pPr marL="0" indent="0">
              <a:buNone/>
            </a:pPr>
            <a:r>
              <a:rPr lang="ru-RU" sz="3600" b="1" dirty="0" smtClean="0"/>
              <a:t>Если вода течет по стенам и капает с потолка…</a:t>
            </a:r>
          </a:p>
          <a:p>
            <a:pPr marL="0" indent="0">
              <a:buNone/>
            </a:pPr>
            <a:r>
              <a:rPr lang="ru-RU" sz="3600" b="1" dirty="0" smtClean="0"/>
              <a:t>При сильном затоплении всего дома…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257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Повторить по тетради материал, подготовка к см/р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839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Затопление кварти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348" y="172620"/>
            <a:ext cx="6745705" cy="8701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Причины затопления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Затопление квартиры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" t="27644" r="830" b="-1106"/>
          <a:stretch/>
        </p:blipFill>
        <p:spPr bwMode="auto">
          <a:xfrm>
            <a:off x="1144615" y="1042738"/>
            <a:ext cx="10055169" cy="554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Затопление кварти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 bwMode="auto">
          <a:xfrm>
            <a:off x="0" y="0"/>
            <a:ext cx="12469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Затопление кварти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27893" r="-2456" b="-46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031" y="221414"/>
            <a:ext cx="10515600" cy="43513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Засорение системы канализации.</a:t>
            </a:r>
          </a:p>
        </p:txBody>
      </p:sp>
      <p:pic>
        <p:nvPicPr>
          <p:cNvPr id="15365" name="Picture 5" descr="i?id=135306951-4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63" y="954505"/>
            <a:ext cx="7833027" cy="54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4484" y="2756480"/>
            <a:ext cx="9127959" cy="9280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Перекрыть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воду</a:t>
            </a:r>
            <a:r>
              <a:rPr lang="ru-RU" sz="4400" b="1" dirty="0" smtClean="0">
                <a:solidFill>
                  <a:srgbClr val="FF0000"/>
                </a:solidFill>
              </a:rPr>
              <a:t> в </a:t>
            </a:r>
            <a:r>
              <a:rPr lang="ru-RU" sz="4000" b="1" dirty="0" smtClean="0">
                <a:solidFill>
                  <a:srgbClr val="FF0000"/>
                </a:solidFill>
              </a:rPr>
              <a:t>квартире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5" descr="Затопление кварти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b="66771"/>
          <a:stretch/>
        </p:blipFill>
        <p:spPr bwMode="auto">
          <a:xfrm>
            <a:off x="96252" y="0"/>
            <a:ext cx="12095748" cy="16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1801249"/>
            <a:ext cx="4652211" cy="5056751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40505" y="3604592"/>
            <a:ext cx="9127959" cy="92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Сообщить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родителям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13221" y="4452704"/>
            <a:ext cx="9127959" cy="928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Если взрослых нет дома,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вызвать аварийную службу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379494" y="2665746"/>
            <a:ext cx="7475621" cy="32219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</a:rPr>
              <a:t>В местах протечки поставить тазы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FF0000"/>
                </a:solidFill>
              </a:rPr>
              <a:t>Собирать с пола воду совком или тряпкой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09"/>
          <a:stretch/>
        </p:blipFill>
        <p:spPr>
          <a:xfrm>
            <a:off x="0" y="1895475"/>
            <a:ext cx="4202113" cy="4762500"/>
          </a:xfrm>
        </p:spPr>
      </p:pic>
      <p:pic>
        <p:nvPicPr>
          <p:cNvPr id="9" name="Picture 5" descr="Затопление кварти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b="66771"/>
          <a:stretch/>
        </p:blipFill>
        <p:spPr bwMode="auto">
          <a:xfrm>
            <a:off x="0" y="0"/>
            <a:ext cx="12095748" cy="16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758" y="1825625"/>
            <a:ext cx="7234990" cy="435133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Перенести документы, ценные вещи в шкаф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Накрыть мебель плёнкой</a:t>
            </a:r>
          </a:p>
          <a:p>
            <a:endParaRPr lang="ru-RU" dirty="0"/>
          </a:p>
        </p:txBody>
      </p:sp>
      <p:pic>
        <p:nvPicPr>
          <p:cNvPr id="4" name="Picture 5" descr="Затопление кварти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8" b="66771"/>
          <a:stretch/>
        </p:blipFill>
        <p:spPr bwMode="auto">
          <a:xfrm>
            <a:off x="0" y="-3442"/>
            <a:ext cx="12095748" cy="16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86075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141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Затопление квартиры.</vt:lpstr>
      <vt:lpstr>Презентация PowerPoint</vt:lpstr>
      <vt:lpstr>Причины затопления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схему действий до конца, вставляя пропущенные слова: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Затопление квартиры.</dc:title>
  <dc:creator>1</dc:creator>
  <cp:lastModifiedBy>1</cp:lastModifiedBy>
  <cp:revision>6</cp:revision>
  <dcterms:created xsi:type="dcterms:W3CDTF">2015-11-06T17:45:29Z</dcterms:created>
  <dcterms:modified xsi:type="dcterms:W3CDTF">2015-11-06T19:06:39Z</dcterms:modified>
</cp:coreProperties>
</file>