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65" r:id="rId4"/>
    <p:sldId id="273" r:id="rId5"/>
    <p:sldId id="271" r:id="rId6"/>
    <p:sldId id="261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Подготовка к написанию сочинения- повествования о труде с использованием фотоматериалов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написания сочинения-повествования используются фотографии  краеведческого музея, учащихся на уроках, гостей школы –</a:t>
            </a:r>
            <a:r>
              <a:rPr lang="ru-RU" dirty="0" err="1" smtClean="0"/>
              <a:t>Э.Мижит</a:t>
            </a:r>
            <a:r>
              <a:rPr lang="ru-RU" dirty="0" smtClean="0"/>
              <a:t>, известный в республике Тыва поэт, драматург,- известных людей России, тружеников села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445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Пиши без ошибок (грамотно)!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u="sng" dirty="0"/>
              <a:t>П</a:t>
            </a:r>
            <a:r>
              <a:rPr lang="ru-RU" b="1" u="sng" dirty="0" smtClean="0"/>
              <a:t>равильно употребляй предлоги</a:t>
            </a:r>
            <a:r>
              <a:rPr lang="ru-RU" dirty="0" smtClean="0"/>
              <a:t>: учусь </a:t>
            </a:r>
            <a:r>
              <a:rPr lang="ru-RU" dirty="0" smtClean="0">
                <a:solidFill>
                  <a:srgbClr val="C00000"/>
                </a:solidFill>
              </a:rPr>
              <a:t>в</a:t>
            </a:r>
            <a:r>
              <a:rPr lang="ru-RU" dirty="0" smtClean="0"/>
              <a:t> школ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, занимаемся 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кабинет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, книги в библиотеке, учебные принадлежности </a:t>
            </a:r>
            <a:r>
              <a:rPr lang="ru-RU" dirty="0" smtClean="0">
                <a:solidFill>
                  <a:srgbClr val="C00000"/>
                </a:solidFill>
              </a:rPr>
              <a:t>на</a:t>
            </a:r>
            <a:r>
              <a:rPr lang="ru-RU" dirty="0" smtClean="0"/>
              <a:t> стол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 (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рюкзак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), стараюсь отвечать </a:t>
            </a:r>
            <a:r>
              <a:rPr lang="ru-RU" dirty="0" smtClean="0">
                <a:solidFill>
                  <a:srgbClr val="C00000"/>
                </a:solidFill>
              </a:rPr>
              <a:t>на</a:t>
            </a:r>
            <a:r>
              <a:rPr lang="ru-RU" dirty="0" smtClean="0"/>
              <a:t> урок</a:t>
            </a:r>
            <a:r>
              <a:rPr lang="ru-RU" dirty="0" smtClean="0">
                <a:solidFill>
                  <a:srgbClr val="C00000"/>
                </a:solidFill>
              </a:rPr>
              <a:t>ах</a:t>
            </a:r>
            <a:r>
              <a:rPr lang="ru-RU" dirty="0" smtClean="0"/>
              <a:t> , отдыхаю </a:t>
            </a:r>
            <a:r>
              <a:rPr lang="ru-RU" dirty="0" smtClean="0">
                <a:solidFill>
                  <a:srgbClr val="FF0000"/>
                </a:solidFill>
              </a:rPr>
              <a:t>на</a:t>
            </a:r>
            <a:r>
              <a:rPr lang="ru-RU" dirty="0" smtClean="0"/>
              <a:t> перемен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,  </a:t>
            </a:r>
            <a:r>
              <a:rPr lang="ru-RU" dirty="0">
                <a:solidFill>
                  <a:prstClr val="black"/>
                </a:solidFill>
              </a:rPr>
              <a:t>иду </a:t>
            </a:r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>
                <a:solidFill>
                  <a:prstClr val="black"/>
                </a:solidFill>
              </a:rPr>
              <a:t> друзь</a:t>
            </a:r>
            <a:r>
              <a:rPr lang="ru-RU" dirty="0">
                <a:solidFill>
                  <a:srgbClr val="C00000"/>
                </a:solidFill>
              </a:rPr>
              <a:t>ями</a:t>
            </a:r>
            <a:r>
              <a:rPr lang="ru-RU" dirty="0">
                <a:solidFill>
                  <a:prstClr val="black"/>
                </a:solidFill>
              </a:rPr>
              <a:t>, друж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Валери</a:t>
            </a:r>
            <a:r>
              <a:rPr lang="ru-RU" dirty="0" smtClean="0">
                <a:solidFill>
                  <a:srgbClr val="FF0000"/>
                </a:solidFill>
              </a:rPr>
              <a:t>ей,</a:t>
            </a:r>
            <a:r>
              <a:rPr lang="ru-RU" dirty="0" smtClean="0">
                <a:solidFill>
                  <a:prstClr val="black"/>
                </a:solidFill>
              </a:rPr>
              <a:t> списываем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prstClr val="black"/>
                </a:solidFill>
              </a:rPr>
              <a:t> учебник</a:t>
            </a:r>
            <a:r>
              <a:rPr lang="ru-RU" dirty="0" smtClean="0">
                <a:solidFill>
                  <a:srgbClr val="FF0000"/>
                </a:solidFill>
              </a:rPr>
              <a:t>а,</a:t>
            </a:r>
            <a:r>
              <a:rPr lang="ru-RU" dirty="0" smtClean="0"/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</a:t>
            </a:r>
            <a:r>
              <a:rPr lang="ru-RU" b="1" u="sng" dirty="0">
                <a:solidFill>
                  <a:prstClr val="black"/>
                </a:solidFill>
              </a:rPr>
              <a:t>Н</a:t>
            </a:r>
            <a:r>
              <a:rPr lang="ru-RU" b="1" u="sng" dirty="0" smtClean="0">
                <a:solidFill>
                  <a:prstClr val="black"/>
                </a:solidFill>
              </a:rPr>
              <a:t>е ошибайся в согласовании слов в предложениях: 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prstClr val="black"/>
                </a:solidFill>
              </a:rPr>
              <a:t> светл</a:t>
            </a:r>
            <a:r>
              <a:rPr lang="ru-RU" dirty="0" smtClean="0">
                <a:solidFill>
                  <a:srgbClr val="FF0000"/>
                </a:solidFill>
              </a:rPr>
              <a:t>ом</a:t>
            </a:r>
            <a:r>
              <a:rPr lang="ru-RU" dirty="0" smtClean="0">
                <a:solidFill>
                  <a:prstClr val="black"/>
                </a:solidFill>
              </a:rPr>
              <a:t> класс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prstClr val="black"/>
                </a:solidFill>
              </a:rPr>
              <a:t>, первую задач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prstClr val="black"/>
                </a:solidFill>
              </a:rPr>
              <a:t>, сложные (лёгкие) упражнени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>
                <a:solidFill>
                  <a:prstClr val="black"/>
                </a:solidFill>
              </a:rPr>
              <a:t>, пиш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prstClr val="black"/>
                </a:solidFill>
              </a:rPr>
              <a:t> ручк</a:t>
            </a:r>
            <a:r>
              <a:rPr lang="ru-RU" dirty="0" smtClean="0">
                <a:solidFill>
                  <a:srgbClr val="FF0000"/>
                </a:solidFill>
              </a:rPr>
              <a:t>ой</a:t>
            </a:r>
            <a:r>
              <a:rPr lang="ru-RU" dirty="0" smtClean="0">
                <a:solidFill>
                  <a:prstClr val="black"/>
                </a:solidFill>
              </a:rPr>
              <a:t>, вместе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prstClr val="black"/>
                </a:solidFill>
              </a:rPr>
              <a:t> одноклассник</a:t>
            </a:r>
            <a:r>
              <a:rPr lang="ru-RU" dirty="0" smtClean="0">
                <a:solidFill>
                  <a:srgbClr val="FF0000"/>
                </a:solidFill>
              </a:rPr>
              <a:t>ами (-ом), </a:t>
            </a:r>
            <a:r>
              <a:rPr lang="ru-RU" dirty="0" smtClean="0"/>
              <a:t>получил</a:t>
            </a:r>
            <a:r>
              <a:rPr lang="ru-RU" dirty="0" smtClean="0">
                <a:solidFill>
                  <a:srgbClr val="FF0000"/>
                </a:solidFill>
              </a:rPr>
              <a:t>(-а) </a:t>
            </a:r>
            <a:r>
              <a:rPr lang="ru-RU" dirty="0" smtClean="0"/>
              <a:t>пятёрк</a:t>
            </a:r>
            <a:r>
              <a:rPr lang="ru-RU" dirty="0" smtClean="0">
                <a:solidFill>
                  <a:srgbClr val="FF0000"/>
                </a:solidFill>
              </a:rPr>
              <a:t>у, </a:t>
            </a:r>
            <a:r>
              <a:rPr lang="ru-RU" dirty="0" smtClean="0"/>
              <a:t>нов</a:t>
            </a:r>
            <a:r>
              <a:rPr lang="ru-RU" dirty="0" smtClean="0">
                <a:solidFill>
                  <a:srgbClr val="FF0000"/>
                </a:solidFill>
              </a:rPr>
              <a:t>ая</a:t>
            </a:r>
            <a:r>
              <a:rPr lang="ru-RU" dirty="0" smtClean="0"/>
              <a:t> тетрадь, разн</a:t>
            </a:r>
            <a:r>
              <a:rPr lang="ru-RU" dirty="0" smtClean="0">
                <a:solidFill>
                  <a:srgbClr val="FF0000"/>
                </a:solidFill>
              </a:rPr>
              <a:t>ые</a:t>
            </a:r>
            <a:r>
              <a:rPr lang="ru-RU" dirty="0" smtClean="0"/>
              <a:t> дисциплин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, </a:t>
            </a:r>
          </a:p>
          <a:p>
            <a:pPr marL="0" indent="0" algn="just">
              <a:buNone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</a:t>
            </a:r>
            <a:r>
              <a:rPr lang="ru-RU" b="1" u="sng" dirty="0">
                <a:solidFill>
                  <a:prstClr val="black"/>
                </a:solidFill>
              </a:rPr>
              <a:t>У</a:t>
            </a:r>
            <a:r>
              <a:rPr lang="ru-RU" b="1" u="sng" dirty="0" smtClean="0">
                <a:solidFill>
                  <a:prstClr val="black"/>
                </a:solidFill>
              </a:rPr>
              <a:t>потребляй союзы и союзные слова: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Когда</a:t>
            </a:r>
            <a:r>
              <a:rPr lang="ru-RU" dirty="0" smtClean="0">
                <a:solidFill>
                  <a:prstClr val="black"/>
                </a:solidFill>
              </a:rPr>
              <a:t> выполняю домашнее задание, пользуюсь…. </a:t>
            </a:r>
            <a:r>
              <a:rPr lang="ru-RU" dirty="0" smtClean="0">
                <a:solidFill>
                  <a:srgbClr val="FF0000"/>
                </a:solidFill>
              </a:rPr>
              <a:t>Если</a:t>
            </a:r>
            <a:r>
              <a:rPr lang="ru-RU" dirty="0" smtClean="0">
                <a:solidFill>
                  <a:prstClr val="black"/>
                </a:solidFill>
              </a:rPr>
              <a:t>  повторять, </a:t>
            </a:r>
            <a:r>
              <a:rPr lang="ru-RU" dirty="0" smtClean="0">
                <a:solidFill>
                  <a:srgbClr val="FF0000"/>
                </a:solidFill>
              </a:rPr>
              <a:t>то</a:t>
            </a:r>
            <a:r>
              <a:rPr lang="ru-RU" dirty="0" smtClean="0">
                <a:solidFill>
                  <a:prstClr val="black"/>
                </a:solidFill>
              </a:rPr>
              <a:t> не забудешь….. Люблю стихи Пушкина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Н</a:t>
            </a:r>
            <a:r>
              <a:rPr lang="ru-RU" dirty="0" smtClean="0">
                <a:solidFill>
                  <a:prstClr val="black"/>
                </a:solidFill>
              </a:rPr>
              <a:t>екрасова, </a:t>
            </a:r>
            <a:r>
              <a:rPr lang="ru-RU" dirty="0" smtClean="0">
                <a:solidFill>
                  <a:srgbClr val="FF0000"/>
                </a:solidFill>
              </a:rPr>
              <a:t>потому что </a:t>
            </a:r>
            <a:r>
              <a:rPr lang="ru-RU" dirty="0" smtClean="0">
                <a:solidFill>
                  <a:prstClr val="black"/>
                </a:solidFill>
              </a:rPr>
              <a:t>.......  Очень старался (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ru-RU" dirty="0" smtClean="0">
                <a:solidFill>
                  <a:prstClr val="black"/>
                </a:solidFill>
              </a:rPr>
              <a:t>ась) хорошо прочитать наизусть, </a:t>
            </a:r>
            <a:r>
              <a:rPr lang="ru-RU" dirty="0" smtClean="0">
                <a:solidFill>
                  <a:srgbClr val="FF0000"/>
                </a:solidFill>
              </a:rPr>
              <a:t>но</a:t>
            </a:r>
            <a:r>
              <a:rPr lang="ru-RU" dirty="0" smtClean="0">
                <a:solidFill>
                  <a:prstClr val="black"/>
                </a:solidFill>
              </a:rPr>
              <a:t> ....... 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2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Сочинение-повествование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/>
              <a:t> Цель:</a:t>
            </a:r>
            <a:r>
              <a:rPr lang="ru-RU" sz="4000" dirty="0" smtClean="0"/>
              <a:t> написать сочинение-повествование о труде </a:t>
            </a:r>
          </a:p>
          <a:p>
            <a:pPr marL="0" indent="0">
              <a:buNone/>
            </a:pPr>
            <a:r>
              <a:rPr lang="ru-RU" sz="4000" b="1" dirty="0" smtClean="0"/>
              <a:t> Задачи: 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Определение ключевого слова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Сбор материалов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Повторение правил построения предложений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Работа над черновым вариантом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0922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59505" cy="9087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Определите тему и подберите пословицу</a:t>
            </a:r>
            <a:endParaRPr lang="ru-RU" dirty="0"/>
          </a:p>
        </p:txBody>
      </p:sp>
      <p:pic>
        <p:nvPicPr>
          <p:cNvPr id="4" name="Picture 6" descr="200802281720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459" y="2250331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n077_farmer_horse_ap_ba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2" y="3519936"/>
            <a:ext cx="3905331" cy="330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ok-uz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1" r="10629"/>
          <a:stretch>
            <a:fillRect/>
          </a:stretch>
        </p:blipFill>
        <p:spPr bwMode="auto">
          <a:xfrm>
            <a:off x="6117432" y="980727"/>
            <a:ext cx="2843808" cy="39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troitel__na_glavnuyu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43947"/>
            <a:ext cx="3528392" cy="246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Путин\7330109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7"/>
            <a:ext cx="2143341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1\Desktop\изпланшета фото №2\IMG_150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59" t="4732" r="26344" b="19287"/>
          <a:stretch/>
        </p:blipFill>
        <p:spPr bwMode="auto">
          <a:xfrm rot="5400000">
            <a:off x="6313023" y="3888858"/>
            <a:ext cx="2629885" cy="30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11\Desktop\изпланшета фото №2\IMG_13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2" y="980727"/>
            <a:ext cx="3385612" cy="25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99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Сочинение-повествование  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фотки</a:t>
            </a:r>
            <a:endParaRPr lang="ru-RU" dirty="0"/>
          </a:p>
        </p:txBody>
      </p:sp>
      <p:pic>
        <p:nvPicPr>
          <p:cNvPr id="2050" name="Picture 2" descr="I:\DCIM\100MSDCF\DSC0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16824" cy="49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829936"/>
            <a:ext cx="9144000" cy="7200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19200" dirty="0" smtClean="0">
                <a:solidFill>
                  <a:srgbClr val="FF0000"/>
                </a:solidFill>
              </a:rPr>
              <a:t>«Труд красит человека»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Ключевое слово - </a:t>
            </a:r>
            <a:r>
              <a:rPr lang="ru-RU" b="1" i="1" dirty="0" smtClean="0">
                <a:solidFill>
                  <a:srgbClr val="FF0000"/>
                </a:solidFill>
              </a:rPr>
              <a:t>красит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97281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Красит – красивый -красный – краса</a:t>
            </a:r>
          </a:p>
          <a:p>
            <a:pPr marL="0" indent="0" algn="just">
              <a:buNone/>
            </a:pPr>
            <a:r>
              <a:rPr lang="ru-RU" sz="3600" dirty="0"/>
              <a:t>	</a:t>
            </a:r>
            <a:r>
              <a:rPr lang="ru-RU" sz="3600" u="sng" dirty="0"/>
              <a:t>К</a:t>
            </a:r>
            <a:r>
              <a:rPr lang="ru-RU" sz="3600" u="sng" dirty="0" smtClean="0"/>
              <a:t>расивый человек: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Кто?</a:t>
            </a:r>
            <a:r>
              <a:rPr lang="ru-RU" sz="3600" dirty="0" smtClean="0"/>
              <a:t> –</a:t>
            </a:r>
          </a:p>
          <a:p>
            <a:pPr marL="0" indent="0" algn="just">
              <a:buNone/>
            </a:pPr>
            <a:endParaRPr lang="ru-RU" sz="3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2707000"/>
            <a:ext cx="9144000" cy="18204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dirty="0" smtClean="0"/>
              <a:t>труженик (трудящийся, </a:t>
            </a:r>
            <a:r>
              <a:rPr lang="ru-RU" sz="3600" dirty="0" err="1" smtClean="0"/>
              <a:t>трудоголик</a:t>
            </a:r>
            <a:r>
              <a:rPr lang="ru-RU" sz="3600" dirty="0" smtClean="0"/>
              <a:t>, трудяга),  работник, специалист (профессия), мастер, руководитель  и т.д.</a:t>
            </a:r>
          </a:p>
          <a:p>
            <a:pPr marL="0" indent="0" algn="just">
              <a:buFont typeface="Arial" pitchFamily="34" charset="0"/>
              <a:buNone/>
            </a:pP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4429120"/>
            <a:ext cx="9144000" cy="5558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Какой?</a:t>
            </a:r>
            <a:r>
              <a:rPr lang="ru-RU" sz="3600" dirty="0"/>
              <a:t>-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3600" dirty="0" smtClean="0"/>
              <a:t>-трудолюбивый, целеустремлённый, терпеливый, образованный, сильный характером, нравственно здоровый и т.д.</a:t>
            </a:r>
          </a:p>
          <a:p>
            <a:pPr marL="0" indent="0" algn="just">
              <a:buFont typeface="Arial" pitchFamily="34" charset="0"/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0796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Учёба- главный труд школьника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I:\DCIM\100MSDCF\DSC00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41167"/>
            <a:ext cx="8454687" cy="56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16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6" y="0"/>
            <a:ext cx="9144000" cy="980728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dirty="0" smtClean="0"/>
              <a:t>Сбор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u="sng" dirty="0" smtClean="0"/>
              <a:t>Вступление</a:t>
            </a:r>
            <a:r>
              <a:rPr lang="ru-RU" dirty="0" smtClean="0"/>
              <a:t> (даётся общая характеристика, картина труду; размышления автора о труде; разъяснение пословицы, высказывания, крылатого выражения)</a:t>
            </a:r>
          </a:p>
          <a:p>
            <a:pPr marL="0" indent="0" algn="just">
              <a:buNone/>
            </a:pPr>
            <a:r>
              <a:rPr lang="ru-RU" dirty="0"/>
              <a:t>	Н</a:t>
            </a:r>
            <a:r>
              <a:rPr lang="ru-RU" dirty="0" smtClean="0"/>
              <a:t>евозможно представить жизнь человека без труда; труд совершается в каждую минуту; в течение жизни человек занимается, в основном, физическим трудом; народная мудрость гласит «Без пчёл не получишь …….., без работы не получишь ……….», «Без труда не вынешь ……………»; к труду приучают с малых лет, ……….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84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419"/>
            <a:ext cx="9144000" cy="808293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Сбор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32500" lnSpcReduction="20000"/>
          </a:bodyPr>
          <a:lstStyle/>
          <a:p>
            <a:pPr marL="457200" lvl="1" indent="0" algn="just">
              <a:buNone/>
            </a:pPr>
            <a:r>
              <a:rPr lang="ru-RU" dirty="0" smtClean="0"/>
              <a:t>	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b="1" dirty="0">
                <a:latin typeface="Times New Roman" pitchFamily="18" charset="0"/>
                <a:cs typeface="Times New Roman" pitchFamily="18" charset="0"/>
              </a:rPr>
              <a:t>Основная часть – раскрытие темы- цель работы</a:t>
            </a:r>
          </a:p>
          <a:p>
            <a:pPr marL="457200" lvl="1" indent="0" algn="just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Разделить на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микротемы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: 1)начало школьной жизни, учёба в начальных классах 2) как учусь (самооценка) 3)мои действия, что делаю 4) отношение к учёбе 5)</a:t>
            </a:r>
          </a:p>
          <a:p>
            <a:pPr marL="457200" lvl="1" indent="0"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000" u="sng" dirty="0">
                <a:latin typeface="Times New Roman" pitchFamily="18" charset="0"/>
                <a:cs typeface="Times New Roman" pitchFamily="18" charset="0"/>
              </a:rPr>
              <a:t>Абзац -1: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в первый класс поступил(а) в …… году, меня привели (кто?), моя первая учительница, в младших классах научился(-ась) (чему), какими оценками закончил(а) начальную школу</a:t>
            </a:r>
          </a:p>
          <a:p>
            <a:pPr marL="457200" lvl="1" indent="0"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000" u="sng" dirty="0">
                <a:latin typeface="Times New Roman" pitchFamily="18" charset="0"/>
                <a:cs typeface="Times New Roman" pitchFamily="18" charset="0"/>
              </a:rPr>
              <a:t>Абзац-2: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в настоящее время учусь (как?), закончил 2 четверть с..(оценки), по …(предметам) у меня получается хорошо…. </a:t>
            </a:r>
          </a:p>
          <a:p>
            <a:pPr marL="457200" lvl="1" indent="0"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	Абзац-3: не пропускаю занятий,  прихожу в школу без опозданий, на уроках слушаю учителей внимательно, стараюсь понять каждую новую тему, охотно отвечаю на вопросы по изученным темам, у меня не получается получить желаемых оценок по …..(предметы), не могу усвоить новую тему сразу, потому что….., выполняю домашние задания всегда (или не всегда), прошу помощи у одноклассников, читаю художественные книги, которых выписываю в библиотеке, пословица «Повторенье- мать ученья» учит заниматься систематически, играю в интеллектуальные игры,   интересны телепередачи (названия), за хорошую учёбу наградили грамотой, родители похвалили, чувствую себя свободно </a:t>
            </a:r>
          </a:p>
        </p:txBody>
      </p:sp>
    </p:spTree>
    <p:extLst>
      <p:ext uri="{BB962C8B-B14F-4D97-AF65-F5344CB8AC3E}">
        <p14:creationId xmlns:p14="http://schemas.microsoft.com/office/powerpoint/2010/main" xmlns="" val="20075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Сбор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b="1" u="sng" dirty="0" smtClean="0"/>
              <a:t>Заключение </a:t>
            </a:r>
            <a:r>
              <a:rPr lang="ru-RU" dirty="0" smtClean="0"/>
              <a:t>(общие выводы по теме; ответить  </a:t>
            </a:r>
            <a:r>
              <a:rPr lang="ru-RU" dirty="0"/>
              <a:t>на вопрос «Почему в школе </a:t>
            </a:r>
            <a:r>
              <a:rPr lang="ru-RU" dirty="0" smtClean="0"/>
              <a:t>учатся</a:t>
            </a:r>
            <a:r>
              <a:rPr lang="ru-RU" dirty="0"/>
              <a:t>?»</a:t>
            </a:r>
          </a:p>
          <a:p>
            <a:pPr algn="just"/>
            <a:r>
              <a:rPr lang="ru-RU" dirty="0"/>
              <a:t>	Быть воспитанным и образованным человеком; жить интересно и красиво;  после успешного окончания школы хочу поступить (учебное заведение) и стать (кем</a:t>
            </a:r>
            <a:r>
              <a:rPr lang="ru-RU" dirty="0" smtClean="0"/>
              <a:t>?); если в школе будешь хорошо учиться, то в жизни ……….; лень только портит человека; великий полководец говорил: «</a:t>
            </a:r>
            <a:r>
              <a:rPr lang="ru-RU" dirty="0" err="1"/>
              <a:t>Т</a:t>
            </a:r>
            <a:r>
              <a:rPr lang="ru-RU" dirty="0" err="1" smtClean="0"/>
              <a:t>яжёло</a:t>
            </a:r>
            <a:r>
              <a:rPr lang="ru-RU" dirty="0" smtClean="0"/>
              <a:t> в учении, легко в бою»; только трудолюбивому человеку приходит всё, о чем мечтает:…………….; народ мудро говорит, что «труд красит человека»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24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174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Подготовка к написанию сочинения- повествования о труде с использованием фотоматериалов</vt:lpstr>
      <vt:lpstr> Сочинение-повествование  </vt:lpstr>
      <vt:lpstr>Определите тему и подберите пословицу</vt:lpstr>
      <vt:lpstr> Сочинение-повествование     </vt:lpstr>
      <vt:lpstr>Ключевое слово - красит</vt:lpstr>
      <vt:lpstr>Учёба- главный труд школьника</vt:lpstr>
      <vt:lpstr>Сбор материала</vt:lpstr>
      <vt:lpstr>Сбор материала</vt:lpstr>
      <vt:lpstr>Сбор материала</vt:lpstr>
      <vt:lpstr>Пиши без ошибок (грамотно)!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Сочинение-повествование  «Труд красит человека»</dc:title>
  <dc:creator>ubuntu7</dc:creator>
  <cp:lastModifiedBy>User</cp:lastModifiedBy>
  <cp:revision>57</cp:revision>
  <dcterms:created xsi:type="dcterms:W3CDTF">2015-01-19T01:59:21Z</dcterms:created>
  <dcterms:modified xsi:type="dcterms:W3CDTF">2015-10-20T06:30:02Z</dcterms:modified>
</cp:coreProperties>
</file>