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9" r:id="rId3"/>
    <p:sldId id="287" r:id="rId4"/>
    <p:sldId id="286" r:id="rId5"/>
    <p:sldId id="279" r:id="rId6"/>
    <p:sldId id="271" r:id="rId7"/>
    <p:sldId id="272" r:id="rId8"/>
    <p:sldId id="290" r:id="rId9"/>
    <p:sldId id="280" r:id="rId10"/>
    <p:sldId id="268" r:id="rId11"/>
    <p:sldId id="277" r:id="rId12"/>
    <p:sldId id="273" r:id="rId13"/>
    <p:sldId id="261" r:id="rId14"/>
    <p:sldId id="288" r:id="rId15"/>
    <p:sldId id="283" r:id="rId16"/>
    <p:sldId id="284" r:id="rId17"/>
    <p:sldId id="285" r:id="rId18"/>
    <p:sldId id="274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7" autoAdjust="0"/>
  </p:normalViewPr>
  <p:slideViewPr>
    <p:cSldViewPr>
      <p:cViewPr>
        <p:scale>
          <a:sx n="64" d="100"/>
          <a:sy n="64" d="100"/>
        </p:scale>
        <p:origin x="-156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82;&#1083;&#1072;&#1089;&#1085;&#1099;&#1081;%20&#1095;&#1072;&#1089;%20&#1087;&#1086;&#1073;&#1077;&#1076;&#1072;\&#1053;&#1072;&#1095;&#1072;&#1083;&#1086;%20&#1074;&#1077;&#1083;&#1080;&#1082;&#1086;&#1081;%20&#1086;&#1090;&#1077;&#1095;&#1077;&#1089;&#1090;&#1074;&#1077;&#1085;&#1085;&#1086;&#1081;%20&#1042;&#1054;&#1049;&#1053;&#1067;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82;&#1083;&#1072;&#1089;&#1085;&#1099;&#1081;%20&#1095;&#1072;&#1089;%20&#1087;&#1086;&#1073;&#1077;&#1076;&#1072;\&#1054;&#1090;%20&#1075;&#1077;&#1088;&#1086;&#1077;&#1074;%20&#1073;&#1099;&#1083;&#1099;&#1093;%20&#1074;&#1088;&#1077;&#1084;&#1077;&#1085;...-%20&#1042;&#1077;&#1083;&#1080;&#1082;&#1072;&#1103;%20&#1054;&#1090;&#1077;&#1095;&#1077;&#1089;&#1090;&#1074;&#1077;&#1085;&#1085;&#1072;&#1103;%20&#1074;&#1086;&#1081;&#1085;&#1072;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82;&#1083;&#1072;&#1089;&#1085;&#1099;&#1081;%20&#1095;&#1072;&#1089;%20&#1087;&#1086;&#1073;&#1077;&#1076;&#1072;\&#1056;&#1086;&#1083;&#1080;&#1082;%20&#1086;%20&#1042;&#1077;&#1083;&#1080;&#1082;&#1086;&#1081;%20&#1054;&#1090;&#1077;&#1095;&#1077;&#1089;&#1090;&#1074;&#1077;&#1085;&#1085;&#1086;&#1081;%20&#1042;&#1086;&#1081;&#1085;&#1077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82;&#1083;&#1072;&#1089;&#1085;&#1099;&#1081;%20&#1095;&#1072;&#1089;%20&#1087;&#1086;&#1073;&#1077;&#1076;&#1072;\&#1042;&#1077;&#1083;&#1080;&#1082;&#1072;&#1103;%20&#1086;&#1090;&#1077;&#1095;&#1077;&#1089;&#1090;&#1074;&#1077;&#1085;&#1085;&#1072;&#1103;%20&#1074;&#1086;&#1081;&#1085;&#1072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Новая папка\9 мая 1\1379929540_70-letie-pobedy-v-kurskoy-bit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7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Новая папка\9 мая 1\1178631781-2-jpg_qbmwpe7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Новая папка\9 мая 1\information_items_10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399"/>
            <a:ext cx="8001000" cy="6265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Новая папка\9 мая 1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04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9 мая 1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44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Новая папка\9 мая 1\4cab9ce4c291e6973dc8f02e0c39d5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68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ачало великой отечественной ВОЙН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т героев былых времен...- Великая Отечественная вой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олик о Великой Отечественной Войн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Новая папка\9 мая 1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124744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cs typeface="Aharoni" pitchFamily="2" charset="-79"/>
              </a:rPr>
              <a:t>Дата Курской битвы: 5 июля 1943 — 23 августа 1943</a:t>
            </a:r>
            <a:endParaRPr lang="ru-RU" sz="32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Новая папка\9 мая 1\b6c1037c6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599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Дата Сталинградской битвы:  </a:t>
            </a:r>
            <a:r>
              <a:rPr lang="ru-RU" b="1" dirty="0" smtClean="0"/>
              <a:t>17 июля 1942 — 2 февраля 1943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Дата Ленинградской блокады:8 сентября 1941-27 января 1944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wnloads\755e83235cd1b9b70bc9057fba3f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4176463" cy="5915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wnloads\2902759h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1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b55075__f190af375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5143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ownloads\x_5ecb8967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3403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wnloads\Reichstagsgebaeu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4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ownloads\gas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799"/>
            <a:ext cx="4521200" cy="649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wnloads\2410675030089413999CKeEOP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9" y="0"/>
            <a:ext cx="9093481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ownloads\194243em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924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\9 мая 1\784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1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wnloads\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55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wnloads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"/>
            <a:ext cx="9198429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еликая отечественная вой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Новая папка\9 мая 1\С-Днем-Победы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43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Новая папка\9 мая 1\bUO8QCj-IS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Новая папка\9 мая 1\D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54" y="0"/>
            <a:ext cx="91531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\9 мая 1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9 мая 1\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64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15</Words>
  <Application>Microsoft Office PowerPoint</Application>
  <PresentationFormat>Экран (4:3)</PresentationFormat>
  <Paragraphs>3</Paragraphs>
  <Slides>31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14</cp:revision>
  <dcterms:created xsi:type="dcterms:W3CDTF">2015-03-30T01:28:12Z</dcterms:created>
  <dcterms:modified xsi:type="dcterms:W3CDTF">2015-04-18T08:19:58Z</dcterms:modified>
</cp:coreProperties>
</file>